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8" r:id="rId3"/>
    <p:sldId id="279" r:id="rId4"/>
    <p:sldId id="278" r:id="rId5"/>
    <p:sldId id="262" r:id="rId6"/>
    <p:sldId id="263" r:id="rId7"/>
    <p:sldId id="264" r:id="rId8"/>
    <p:sldId id="265" r:id="rId9"/>
    <p:sldId id="266" r:id="rId10"/>
    <p:sldId id="267" r:id="rId11"/>
    <p:sldId id="281" r:id="rId12"/>
    <p:sldId id="282" r:id="rId13"/>
    <p:sldId id="283" r:id="rId14"/>
    <p:sldId id="284" r:id="rId15"/>
    <p:sldId id="277" r:id="rId16"/>
  </p:sldIdLst>
  <p:sldSz cx="9144000" cy="6858000" type="screen4x3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ww.xkb1.com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39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1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idx="2">
    <p:pos x="-609" y="3649"/>
    <p:text/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D63AA2-E30F-419B-BA4B-C8E20B5C90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7F54-B2C1-4F0A-AAAF-3327E64F01D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D48BC-6701-40D3-8A11-0EBBF5C0573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B6B52F-4810-44D7-B469-30506E680E4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24F75-5629-468C-B1FC-746370690F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9F394-4764-4EBE-B870-4C8BCF4433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24F75-5629-468C-B1FC-746370690F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9F394-4764-4EBE-B870-4C8BCF4433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24F75-5629-468C-B1FC-746370690F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9F394-4764-4EBE-B870-4C8BCF4433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24F75-5629-468C-B1FC-746370690F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9F394-4764-4EBE-B870-4C8BCF4433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24F75-5629-468C-B1FC-746370690F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9F394-4764-4EBE-B870-4C8BCF4433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24F75-5629-468C-B1FC-746370690F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9F394-4764-4EBE-B870-4C8BCF4433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24F75-5629-468C-B1FC-746370690F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9F394-4764-4EBE-B870-4C8BCF4433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24F75-5629-468C-B1FC-746370690F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9F394-4764-4EBE-B870-4C8BCF4433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24F75-5629-468C-B1FC-746370690F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9F394-4764-4EBE-B870-4C8BCF4433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24F75-5629-468C-B1FC-746370690F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9F394-4764-4EBE-B870-4C8BCF4433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24F75-5629-468C-B1FC-746370690F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9F394-4764-4EBE-B870-4C8BCF4433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28625" y="6356350"/>
            <a:ext cx="828675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CE24F75-5629-468C-B1FC-746370690F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C9F394-4764-4EBE-B870-4C8BCF44334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comments" Target="../comments/comment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t01e6ec8f4bec84d87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5400" y="-19685"/>
            <a:ext cx="9142730" cy="6858000"/>
          </a:xfrm>
          <a:prstGeom prst="rect">
            <a:avLst/>
          </a:prstGeom>
        </p:spPr>
      </p:pic>
      <p:pic>
        <p:nvPicPr>
          <p:cNvPr id="13" name="图片 12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035" y="-19685"/>
            <a:ext cx="914273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0945" y="998220"/>
            <a:ext cx="400939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/>
            <a:r>
              <a:rPr kumimoji="1" lang="zh-CN" altLang="en-US" sz="3600" b="1" strike="noStrike" noProof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  表内乘法（一）</a:t>
            </a:r>
            <a:endParaRPr lang="zh-CN" altLang="en-US" sz="3600" strike="noStrike" noProof="1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6205" y="2156778"/>
            <a:ext cx="5903913" cy="822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/>
            <a:r>
              <a:rPr kumimoji="1" lang="en-US" altLang="zh-CN" sz="4800" b="1" strike="noStrike" noProof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 5</a:t>
            </a:r>
            <a:r>
              <a:rPr kumimoji="1" lang="zh-CN" altLang="en-US" sz="4800" b="1" strike="noStrike" noProof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的乘法口诀</a:t>
            </a:r>
            <a:endParaRPr kumimoji="1" lang="zh-CN" altLang="en-US" sz="4800" b="1" strike="noStrike" noProof="1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075" name="Picture 4" descr="\\192.168.1.3\临时中转站1_以本人姓名建目录\开发中心-多媒体部\02美术部\晨会文件\04宁煌\人教数学教参\0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133" y="701040"/>
            <a:ext cx="785812" cy="7858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资料带 4"/>
          <p:cNvSpPr/>
          <p:nvPr/>
        </p:nvSpPr>
        <p:spPr>
          <a:xfrm>
            <a:off x="2123728" y="1196752"/>
            <a:ext cx="1872208" cy="936104"/>
          </a:xfrm>
          <a:prstGeom prst="flowChartPunchedTap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对口诀</a:t>
            </a:r>
            <a:endParaRPr lang="zh-CN" altLang="en-US" sz="32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65" t="14872" r="866" b="43462"/>
          <a:stretch>
            <a:fillRect/>
          </a:stretch>
        </p:blipFill>
        <p:spPr>
          <a:xfrm>
            <a:off x="5076056" y="2276872"/>
            <a:ext cx="1407173" cy="2117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975"/>
          <a:stretch>
            <a:fillRect/>
          </a:stretch>
        </p:blipFill>
        <p:spPr bwMode="auto">
          <a:xfrm>
            <a:off x="2483768" y="2492896"/>
            <a:ext cx="1622925" cy="2018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圆角矩形标注 12"/>
          <p:cNvSpPr/>
          <p:nvPr/>
        </p:nvSpPr>
        <p:spPr>
          <a:xfrm>
            <a:off x="467544" y="2204864"/>
            <a:ext cx="1905467" cy="504056"/>
          </a:xfrm>
          <a:prstGeom prst="wedgeRoundRectCallout">
            <a:avLst>
              <a:gd name="adj1" fmla="val 57148"/>
              <a:gd name="adj2" fmla="val 10610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三五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6516216" y="1844824"/>
            <a:ext cx="1067249" cy="504056"/>
          </a:xfrm>
          <a:prstGeom prst="wedgeRoundRectCallout">
            <a:avLst>
              <a:gd name="adj1" fmla="val -45750"/>
              <a:gd name="adj2" fmla="val 93898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十五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6" y="214290"/>
            <a:ext cx="457203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四、游戏环节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844824"/>
            <a:ext cx="74888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/>
              <a:t>5x3=             1x5=</a:t>
            </a:r>
            <a:r>
              <a:rPr lang="en-US" altLang="zh-CN" sz="6000" b="1"/>
              <a:t>          </a:t>
            </a:r>
            <a:r>
              <a:rPr lang="en-US" altLang="zh-CN" sz="6000"/>
              <a:t>5x2=             5x4=</a:t>
            </a:r>
            <a:endParaRPr lang="en-US" altLang="zh-CN" sz="6000"/>
          </a:p>
          <a:p>
            <a:r>
              <a:rPr lang="en-US" altLang="zh-CN" sz="6000"/>
              <a:t>5x1=</a:t>
            </a:r>
            <a:r>
              <a:rPr lang="en-US" altLang="zh-CN" sz="6000" b="1"/>
              <a:t>             </a:t>
            </a:r>
            <a:r>
              <a:rPr lang="en-US" altLang="zh-CN" sz="6000"/>
              <a:t>5x5=</a:t>
            </a:r>
            <a:r>
              <a:rPr lang="en-US" altLang="zh-CN" sz="6000" b="1"/>
              <a:t>          </a:t>
            </a:r>
            <a:r>
              <a:rPr lang="en-US" altLang="zh-CN" sz="6000"/>
              <a:t>4x5=             2x5=</a:t>
            </a:r>
            <a:endParaRPr lang="zh-CN" altLang="en-US" sz="6000"/>
          </a:p>
        </p:txBody>
      </p:sp>
      <p:sp>
        <p:nvSpPr>
          <p:cNvPr id="5" name="TextBox 4"/>
          <p:cNvSpPr txBox="1"/>
          <p:nvPr/>
        </p:nvSpPr>
        <p:spPr>
          <a:xfrm>
            <a:off x="539552" y="404664"/>
            <a:ext cx="8318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、你是怎样算的？哪两个算式用同一句口诀？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9752" y="1844824"/>
            <a:ext cx="18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>
                <a:solidFill>
                  <a:srgbClr val="00B050"/>
                </a:solidFill>
              </a:rPr>
              <a:t>15</a:t>
            </a:r>
            <a:endParaRPr lang="zh-CN" altLang="en-US" sz="600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57422" y="2714620"/>
            <a:ext cx="18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>
                <a:solidFill>
                  <a:srgbClr val="00B050"/>
                </a:solidFill>
              </a:rPr>
              <a:t>10</a:t>
            </a:r>
            <a:endParaRPr lang="zh-CN" altLang="en-US" sz="600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39752" y="3789040"/>
            <a:ext cx="18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>
                <a:solidFill>
                  <a:srgbClr val="00B050"/>
                </a:solidFill>
              </a:rPr>
              <a:t>5</a:t>
            </a:r>
            <a:endParaRPr lang="zh-CN" altLang="en-US" sz="600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11760" y="4653136"/>
            <a:ext cx="18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>
                <a:solidFill>
                  <a:srgbClr val="00B050"/>
                </a:solidFill>
              </a:rPr>
              <a:t>20</a:t>
            </a:r>
            <a:endParaRPr lang="zh-CN" altLang="en-US" sz="600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84168" y="4581128"/>
            <a:ext cx="18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>
                <a:solidFill>
                  <a:srgbClr val="00B050"/>
                </a:solidFill>
              </a:rPr>
              <a:t>10</a:t>
            </a:r>
            <a:endParaRPr lang="zh-CN" altLang="en-US" sz="600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2160" y="3645024"/>
            <a:ext cx="18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>
                <a:solidFill>
                  <a:srgbClr val="00B050"/>
                </a:solidFill>
              </a:rPr>
              <a:t>25</a:t>
            </a:r>
            <a:endParaRPr lang="zh-CN" altLang="en-US" sz="600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12160" y="2708920"/>
            <a:ext cx="18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>
                <a:solidFill>
                  <a:srgbClr val="00B050"/>
                </a:solidFill>
              </a:rPr>
              <a:t>20</a:t>
            </a:r>
            <a:endParaRPr lang="zh-CN" altLang="en-US" sz="600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84168" y="1772816"/>
            <a:ext cx="18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>
                <a:solidFill>
                  <a:srgbClr val="00B050"/>
                </a:solidFill>
              </a:rPr>
              <a:t>5</a:t>
            </a:r>
            <a:endParaRPr lang="zh-CN" altLang="en-US" sz="600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357158" y="571480"/>
            <a:ext cx="769620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、一句口诀说两个算式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457200" y="2133600"/>
            <a:ext cx="7086600" cy="3444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zh-CN" altLang="zh-CN" sz="4000" b="1">
                <a:latin typeface="Times New Roman" panose="02020603050405020304" pitchFamily="18" charset="0"/>
              </a:rPr>
              <a:t>         </a:t>
            </a:r>
            <a:r>
              <a:rPr lang="zh-CN" altLang="en-US" sz="4000" b="1">
                <a:latin typeface="Times New Roman" panose="02020603050405020304" pitchFamily="18" charset="0"/>
              </a:rPr>
              <a:t>三五十五           四五二十 </a:t>
            </a:r>
            <a:endParaRPr lang="zh-CN" altLang="en-US" sz="40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None/>
            </a:pPr>
            <a:endParaRPr lang="zh-CN" altLang="zh-CN" sz="40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None/>
            </a:pPr>
            <a:endParaRPr lang="zh-CN" altLang="zh-CN" sz="40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zh-CN" altLang="zh-CN" sz="4000" b="1">
                <a:latin typeface="Times New Roman" panose="02020603050405020304" pitchFamily="18" charset="0"/>
              </a:rPr>
              <a:t>  </a:t>
            </a:r>
            <a:endParaRPr lang="zh-CN" altLang="zh-CN" sz="4000" b="1">
              <a:latin typeface="Times New Roman" panose="02020603050405020304" pitchFamily="18" charset="0"/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752600" y="2895600"/>
            <a:ext cx="3810000" cy="1190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zh-CN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1" charset="-122"/>
              </a:rPr>
              <a:t>3×5=15    </a:t>
            </a:r>
            <a:endParaRPr lang="zh-CN" altLang="zh-CN" sz="3600" b="1">
              <a:solidFill>
                <a:srgbClr val="FF0000"/>
              </a:solidFill>
              <a:latin typeface="Times New Roman" panose="02020603050405020304" pitchFamily="18" charset="0"/>
              <a:ea typeface="楷体_GB2312" pitchFamily="1" charset="-122"/>
            </a:endParaRPr>
          </a:p>
          <a:p>
            <a:pPr>
              <a:buFontTx/>
              <a:buNone/>
            </a:pPr>
            <a:r>
              <a:rPr lang="zh-CN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1" charset="-122"/>
              </a:rPr>
              <a:t>5×3=15</a:t>
            </a:r>
            <a:endParaRPr lang="zh-CN" altLang="zh-CN" sz="3600" b="1">
              <a:solidFill>
                <a:srgbClr val="FF0000"/>
              </a:solidFill>
              <a:latin typeface="Times New Roman" panose="02020603050405020304" pitchFamily="18" charset="0"/>
              <a:ea typeface="楷体_GB2312" pitchFamily="1" charset="-122"/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5105400" y="2895600"/>
            <a:ext cx="3505200" cy="1190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zh-CN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1" charset="-122"/>
              </a:rPr>
              <a:t>4×5=20 5×4=20</a:t>
            </a:r>
            <a:endParaRPr lang="zh-CN" altLang="zh-CN" sz="3600" b="1">
              <a:solidFill>
                <a:srgbClr val="FF0000"/>
              </a:solidFill>
              <a:latin typeface="Times New Roman" panose="02020603050405020304" pitchFamily="18" charset="0"/>
              <a:ea typeface="楷体_GB2312" pitchFamily="1" charset="-122"/>
            </a:endParaRPr>
          </a:p>
        </p:txBody>
      </p:sp>
      <p:sp>
        <p:nvSpPr>
          <p:cNvPr id="21511" name="Text Box 6"/>
          <p:cNvSpPr txBox="1">
            <a:spLocks noChangeArrowheads="1"/>
          </p:cNvSpPr>
          <p:nvPr/>
        </p:nvSpPr>
        <p:spPr bwMode="auto">
          <a:xfrm>
            <a:off x="1371600" y="4038600"/>
            <a:ext cx="74676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zh-CN" altLang="zh-CN" sz="4000">
                <a:latin typeface="Times New Roman" panose="02020603050405020304" pitchFamily="18" charset="0"/>
              </a:rPr>
              <a:t>  </a:t>
            </a:r>
            <a:r>
              <a:rPr lang="zh-CN" altLang="en-US" sz="4000" b="1">
                <a:latin typeface="宋体" panose="02010600030101010101" pitchFamily="2" charset="-122"/>
              </a:rPr>
              <a:t>二五一十    一五得五</a:t>
            </a:r>
            <a:endParaRPr lang="zh-CN" altLang="en-US" sz="4000" b="1">
              <a:latin typeface="宋体" panose="02010600030101010101" pitchFamily="2" charset="-122"/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1676400" y="4724400"/>
            <a:ext cx="2286000" cy="1190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zh-CN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2×5=10  5×2=10</a:t>
            </a:r>
            <a:endParaRPr lang="zh-CN" altLang="zh-CN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4572000" y="5500702"/>
            <a:ext cx="2438400" cy="762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endParaRPr lang="zh-CN" altLang="zh-CN" sz="4400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14" name="Line 9"/>
          <p:cNvSpPr>
            <a:spLocks noChangeShapeType="1"/>
          </p:cNvSpPr>
          <p:nvPr/>
        </p:nvSpPr>
        <p:spPr bwMode="auto">
          <a:xfrm flipH="1">
            <a:off x="5105400" y="6019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5072066" y="4786322"/>
            <a:ext cx="2546350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en-US" altLang="zh-CN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1=5</a:t>
            </a:r>
            <a:endParaRPr lang="zh-CN" altLang="zh-CN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1" grpId="0"/>
      <p:bldP spid="19463" grpId="0"/>
      <p:bldP spid="19464" grpId="0"/>
      <p:bldP spid="1946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00034" y="1428736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000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ea"/>
              </a:rPr>
              <a:t>这节课</a:t>
            </a:r>
            <a:r>
              <a:rPr lang="en-US" altLang="zh-CN" sz="4000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ea"/>
              </a:rPr>
              <a:t>5</a:t>
            </a:r>
            <a:r>
              <a:rPr lang="zh-CN" altLang="en-US" sz="4000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ea"/>
              </a:rPr>
              <a:t>的乘法口诀你都学会了吗？</a:t>
            </a:r>
            <a:endParaRPr lang="zh-CN" altLang="en-US" sz="4000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357166"/>
            <a:ext cx="25003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3"/>
          <p:cNvSpPr/>
          <p:nvPr/>
        </p:nvSpPr>
        <p:spPr bwMode="auto">
          <a:xfrm>
            <a:off x="3430588" y="2671763"/>
            <a:ext cx="2592388" cy="412750"/>
          </a:xfrm>
          <a:custGeom>
            <a:avLst/>
            <a:gdLst>
              <a:gd name="T0" fmla="*/ 2147483646 w 1638"/>
              <a:gd name="T1" fmla="*/ 0 h 289"/>
              <a:gd name="T2" fmla="*/ 0 w 1638"/>
              <a:gd name="T3" fmla="*/ 166330131 h 289"/>
              <a:gd name="T4" fmla="*/ 0 w 1638"/>
              <a:gd name="T5" fmla="*/ 728325156 h 289"/>
              <a:gd name="T6" fmla="*/ 2147483646 w 1638"/>
              <a:gd name="T7" fmla="*/ 536793490 h 289"/>
              <a:gd name="T8" fmla="*/ 2147483646 w 1638"/>
              <a:gd name="T9" fmla="*/ 0 h 2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38" h="289">
                <a:moveTo>
                  <a:pt x="1633" y="0"/>
                </a:moveTo>
                <a:lnTo>
                  <a:pt x="0" y="66"/>
                </a:lnTo>
                <a:lnTo>
                  <a:pt x="0" y="289"/>
                </a:lnTo>
                <a:lnTo>
                  <a:pt x="1638" y="213"/>
                </a:lnTo>
                <a:lnTo>
                  <a:pt x="1633" y="0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Freeform 94"/>
          <p:cNvSpPr/>
          <p:nvPr/>
        </p:nvSpPr>
        <p:spPr bwMode="auto">
          <a:xfrm>
            <a:off x="3430588" y="2671763"/>
            <a:ext cx="2600325" cy="412750"/>
          </a:xfrm>
          <a:custGeom>
            <a:avLst/>
            <a:gdLst>
              <a:gd name="T0" fmla="*/ 2147483646 w 1638"/>
              <a:gd name="T1" fmla="*/ 0 h 289"/>
              <a:gd name="T2" fmla="*/ 0 w 1638"/>
              <a:gd name="T3" fmla="*/ 166330131 h 289"/>
              <a:gd name="T4" fmla="*/ 0 w 1638"/>
              <a:gd name="T5" fmla="*/ 728325156 h 289"/>
              <a:gd name="T6" fmla="*/ 2147483646 w 1638"/>
              <a:gd name="T7" fmla="*/ 536793490 h 289"/>
              <a:gd name="T8" fmla="*/ 2147483646 w 1638"/>
              <a:gd name="T9" fmla="*/ 0 h 2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38" h="289">
                <a:moveTo>
                  <a:pt x="1633" y="0"/>
                </a:moveTo>
                <a:lnTo>
                  <a:pt x="0" y="66"/>
                </a:lnTo>
                <a:lnTo>
                  <a:pt x="0" y="289"/>
                </a:lnTo>
                <a:lnTo>
                  <a:pt x="1638" y="213"/>
                </a:lnTo>
                <a:lnTo>
                  <a:pt x="163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Freeform 95"/>
          <p:cNvSpPr/>
          <p:nvPr/>
        </p:nvSpPr>
        <p:spPr bwMode="auto">
          <a:xfrm>
            <a:off x="2835275" y="3765550"/>
            <a:ext cx="2359025" cy="406400"/>
          </a:xfrm>
          <a:custGeom>
            <a:avLst/>
            <a:gdLst>
              <a:gd name="T0" fmla="*/ 2147483646 w 1486"/>
              <a:gd name="T1" fmla="*/ 0 h 284"/>
              <a:gd name="T2" fmla="*/ 0 w 1486"/>
              <a:gd name="T3" fmla="*/ 153730325 h 284"/>
              <a:gd name="T4" fmla="*/ 12601575 w 1486"/>
              <a:gd name="T5" fmla="*/ 715724375 h 284"/>
              <a:gd name="T6" fmla="*/ 2147483646 w 1486"/>
              <a:gd name="T7" fmla="*/ 536794075 h 284"/>
              <a:gd name="T8" fmla="*/ 2147483646 w 1486"/>
              <a:gd name="T9" fmla="*/ 0 h 2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86" h="284">
                <a:moveTo>
                  <a:pt x="1486" y="0"/>
                </a:moveTo>
                <a:lnTo>
                  <a:pt x="0" y="61"/>
                </a:lnTo>
                <a:lnTo>
                  <a:pt x="5" y="284"/>
                </a:lnTo>
                <a:lnTo>
                  <a:pt x="1486" y="213"/>
                </a:lnTo>
                <a:lnTo>
                  <a:pt x="1486" y="0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Freeform 96"/>
          <p:cNvSpPr/>
          <p:nvPr/>
        </p:nvSpPr>
        <p:spPr bwMode="auto">
          <a:xfrm>
            <a:off x="2825750" y="3765550"/>
            <a:ext cx="2359025" cy="406400"/>
          </a:xfrm>
          <a:custGeom>
            <a:avLst/>
            <a:gdLst>
              <a:gd name="T0" fmla="*/ 2147483646 w 1486"/>
              <a:gd name="T1" fmla="*/ 0 h 284"/>
              <a:gd name="T2" fmla="*/ 0 w 1486"/>
              <a:gd name="T3" fmla="*/ 153730325 h 284"/>
              <a:gd name="T4" fmla="*/ 12601575 w 1486"/>
              <a:gd name="T5" fmla="*/ 715724375 h 284"/>
              <a:gd name="T6" fmla="*/ 2147483646 w 1486"/>
              <a:gd name="T7" fmla="*/ 536794075 h 284"/>
              <a:gd name="T8" fmla="*/ 2147483646 w 1486"/>
              <a:gd name="T9" fmla="*/ 0 h 2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86" h="284">
                <a:moveTo>
                  <a:pt x="1486" y="0"/>
                </a:moveTo>
                <a:lnTo>
                  <a:pt x="0" y="61"/>
                </a:lnTo>
                <a:lnTo>
                  <a:pt x="5" y="284"/>
                </a:lnTo>
                <a:lnTo>
                  <a:pt x="1486" y="213"/>
                </a:lnTo>
                <a:lnTo>
                  <a:pt x="148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Freeform 97"/>
          <p:cNvSpPr/>
          <p:nvPr/>
        </p:nvSpPr>
        <p:spPr bwMode="auto">
          <a:xfrm>
            <a:off x="3443288" y="4584700"/>
            <a:ext cx="1481138" cy="573088"/>
          </a:xfrm>
          <a:custGeom>
            <a:avLst/>
            <a:gdLst>
              <a:gd name="T0" fmla="*/ 1098788496 w 933"/>
              <a:gd name="T1" fmla="*/ 0 h 401"/>
              <a:gd name="T2" fmla="*/ 2147483646 w 933"/>
              <a:gd name="T3" fmla="*/ 282257722 h 401"/>
              <a:gd name="T4" fmla="*/ 1890117826 w 933"/>
              <a:gd name="T5" fmla="*/ 549394494 h 401"/>
              <a:gd name="T6" fmla="*/ 2094251344 w 933"/>
              <a:gd name="T7" fmla="*/ 1010584244 h 401"/>
              <a:gd name="T8" fmla="*/ 0 w 933"/>
              <a:gd name="T9" fmla="*/ 511592914 h 401"/>
              <a:gd name="T10" fmla="*/ 1098788496 w 933"/>
              <a:gd name="T11" fmla="*/ 0 h 40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33" h="401">
                <a:moveTo>
                  <a:pt x="436" y="0"/>
                </a:moveTo>
                <a:lnTo>
                  <a:pt x="933" y="112"/>
                </a:lnTo>
                <a:lnTo>
                  <a:pt x="750" y="218"/>
                </a:lnTo>
                <a:lnTo>
                  <a:pt x="831" y="401"/>
                </a:lnTo>
                <a:lnTo>
                  <a:pt x="0" y="203"/>
                </a:lnTo>
                <a:lnTo>
                  <a:pt x="436" y="0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Freeform 98"/>
          <p:cNvSpPr/>
          <p:nvPr/>
        </p:nvSpPr>
        <p:spPr bwMode="auto">
          <a:xfrm>
            <a:off x="3430588" y="4584700"/>
            <a:ext cx="1481138" cy="573088"/>
          </a:xfrm>
          <a:custGeom>
            <a:avLst/>
            <a:gdLst>
              <a:gd name="T0" fmla="*/ 1098788496 w 933"/>
              <a:gd name="T1" fmla="*/ 0 h 401"/>
              <a:gd name="T2" fmla="*/ 2147483646 w 933"/>
              <a:gd name="T3" fmla="*/ 282257722 h 401"/>
              <a:gd name="T4" fmla="*/ 1890117826 w 933"/>
              <a:gd name="T5" fmla="*/ 549394494 h 401"/>
              <a:gd name="T6" fmla="*/ 2094251344 w 933"/>
              <a:gd name="T7" fmla="*/ 1010584244 h 401"/>
              <a:gd name="T8" fmla="*/ 0 w 933"/>
              <a:gd name="T9" fmla="*/ 511592914 h 401"/>
              <a:gd name="T10" fmla="*/ 1098788496 w 933"/>
              <a:gd name="T11" fmla="*/ 0 h 40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33" h="401">
                <a:moveTo>
                  <a:pt x="436" y="0"/>
                </a:moveTo>
                <a:lnTo>
                  <a:pt x="933" y="112"/>
                </a:lnTo>
                <a:lnTo>
                  <a:pt x="750" y="218"/>
                </a:lnTo>
                <a:lnTo>
                  <a:pt x="831" y="401"/>
                </a:lnTo>
                <a:lnTo>
                  <a:pt x="0" y="203"/>
                </a:lnTo>
                <a:lnTo>
                  <a:pt x="4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Freeform 100"/>
          <p:cNvSpPr/>
          <p:nvPr/>
        </p:nvSpPr>
        <p:spPr bwMode="auto">
          <a:xfrm>
            <a:off x="2825750" y="2671763"/>
            <a:ext cx="3205163" cy="1500188"/>
          </a:xfrm>
          <a:custGeom>
            <a:avLst/>
            <a:gdLst>
              <a:gd name="T0" fmla="*/ 2147483646 w 2019"/>
              <a:gd name="T1" fmla="*/ 0 h 1050"/>
              <a:gd name="T2" fmla="*/ 0 w 2019"/>
              <a:gd name="T3" fmla="*/ 1496972813 h 1050"/>
              <a:gd name="T4" fmla="*/ 12601573 w 2019"/>
              <a:gd name="T5" fmla="*/ 2147483646 h 1050"/>
              <a:gd name="T6" fmla="*/ 2147483646 w 2019"/>
              <a:gd name="T7" fmla="*/ 1151712200 h 1050"/>
              <a:gd name="T8" fmla="*/ 2147483646 w 2019"/>
              <a:gd name="T9" fmla="*/ 0 h 10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19" h="1050">
                <a:moveTo>
                  <a:pt x="2014" y="0"/>
                </a:moveTo>
                <a:lnTo>
                  <a:pt x="0" y="594"/>
                </a:lnTo>
                <a:lnTo>
                  <a:pt x="5" y="1050"/>
                </a:lnTo>
                <a:lnTo>
                  <a:pt x="2019" y="457"/>
                </a:lnTo>
                <a:lnTo>
                  <a:pt x="2014" y="0"/>
                </a:lnTo>
              </a:path>
            </a:pathLst>
          </a:custGeom>
          <a:solidFill>
            <a:srgbClr val="5790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Freeform 102"/>
          <p:cNvSpPr/>
          <p:nvPr/>
        </p:nvSpPr>
        <p:spPr bwMode="auto">
          <a:xfrm>
            <a:off x="2954655" y="2744788"/>
            <a:ext cx="3197225" cy="942975"/>
          </a:xfrm>
          <a:custGeom>
            <a:avLst/>
            <a:gdLst>
              <a:gd name="T0" fmla="*/ 2147483646 w 2014"/>
              <a:gd name="T1" fmla="*/ 0 h 660"/>
              <a:gd name="T2" fmla="*/ 2147483646 w 2014"/>
              <a:gd name="T3" fmla="*/ 0 h 660"/>
              <a:gd name="T4" fmla="*/ 2147483646 w 2014"/>
              <a:gd name="T5" fmla="*/ 640119688 h 660"/>
              <a:gd name="T6" fmla="*/ 0 w 2014"/>
              <a:gd name="T7" fmla="*/ 1496972813 h 660"/>
              <a:gd name="T8" fmla="*/ 0 w 2014"/>
              <a:gd name="T9" fmla="*/ 1663303125 h 660"/>
              <a:gd name="T10" fmla="*/ 2147483646 w 2014"/>
              <a:gd name="T11" fmla="*/ 191531875 h 660"/>
              <a:gd name="T12" fmla="*/ 2147483646 w 2014"/>
              <a:gd name="T13" fmla="*/ 0 h 6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13" h="660">
                <a:moveTo>
                  <a:pt x="2014" y="0"/>
                </a:moveTo>
                <a:lnTo>
                  <a:pt x="2014" y="0"/>
                </a:lnTo>
                <a:lnTo>
                  <a:pt x="1162" y="254"/>
                </a:lnTo>
                <a:lnTo>
                  <a:pt x="0" y="594"/>
                </a:lnTo>
                <a:lnTo>
                  <a:pt x="0" y="660"/>
                </a:lnTo>
                <a:lnTo>
                  <a:pt x="2014" y="76"/>
                </a:lnTo>
                <a:lnTo>
                  <a:pt x="201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Freeform 104"/>
          <p:cNvSpPr/>
          <p:nvPr/>
        </p:nvSpPr>
        <p:spPr bwMode="auto">
          <a:xfrm>
            <a:off x="2825750" y="3230563"/>
            <a:ext cx="3205163" cy="941388"/>
          </a:xfrm>
          <a:custGeom>
            <a:avLst/>
            <a:gdLst>
              <a:gd name="T0" fmla="*/ 2147483646 w 2019"/>
              <a:gd name="T1" fmla="*/ 0 h 659"/>
              <a:gd name="T2" fmla="*/ 0 w 2019"/>
              <a:gd name="T3" fmla="*/ 1507054158 h 659"/>
              <a:gd name="T4" fmla="*/ 12601573 w 2019"/>
              <a:gd name="T5" fmla="*/ 1660784556 h 659"/>
              <a:gd name="T6" fmla="*/ 2147483646 w 2019"/>
              <a:gd name="T7" fmla="*/ 166330392 h 659"/>
              <a:gd name="T8" fmla="*/ 2147483646 w 2019"/>
              <a:gd name="T9" fmla="*/ 0 h 6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19" h="659">
                <a:moveTo>
                  <a:pt x="2019" y="0"/>
                </a:moveTo>
                <a:lnTo>
                  <a:pt x="0" y="598"/>
                </a:lnTo>
                <a:lnTo>
                  <a:pt x="5" y="659"/>
                </a:lnTo>
                <a:lnTo>
                  <a:pt x="2019" y="66"/>
                </a:lnTo>
                <a:lnTo>
                  <a:pt x="201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Freeform 105"/>
          <p:cNvSpPr/>
          <p:nvPr/>
        </p:nvSpPr>
        <p:spPr bwMode="auto">
          <a:xfrm>
            <a:off x="2762250" y="3359150"/>
            <a:ext cx="31750" cy="160338"/>
          </a:xfrm>
          <a:custGeom>
            <a:avLst/>
            <a:gdLst>
              <a:gd name="T0" fmla="*/ 0 w 20"/>
              <a:gd name="T1" fmla="*/ 282257500 h 112"/>
              <a:gd name="T2" fmla="*/ 25201563 w 20"/>
              <a:gd name="T3" fmla="*/ 0 h 112"/>
              <a:gd name="T4" fmla="*/ 50403125 w 20"/>
              <a:gd name="T5" fmla="*/ 0 h 112"/>
              <a:gd name="T6" fmla="*/ 25201563 w 20"/>
              <a:gd name="T7" fmla="*/ 282257500 h 112"/>
              <a:gd name="T8" fmla="*/ 0 w 20"/>
              <a:gd name="T9" fmla="*/ 282257500 h 1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" h="112">
                <a:moveTo>
                  <a:pt x="0" y="112"/>
                </a:moveTo>
                <a:lnTo>
                  <a:pt x="10" y="0"/>
                </a:lnTo>
                <a:lnTo>
                  <a:pt x="20" y="0"/>
                </a:lnTo>
                <a:lnTo>
                  <a:pt x="10" y="112"/>
                </a:lnTo>
                <a:lnTo>
                  <a:pt x="0" y="112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Freeform 106"/>
          <p:cNvSpPr>
            <a:spLocks noEditPoints="1"/>
          </p:cNvSpPr>
          <p:nvPr/>
        </p:nvSpPr>
        <p:spPr bwMode="auto">
          <a:xfrm>
            <a:off x="2857500" y="3344863"/>
            <a:ext cx="73025" cy="158750"/>
          </a:xfrm>
          <a:custGeom>
            <a:avLst/>
            <a:gdLst>
              <a:gd name="T0" fmla="*/ 40322500 w 46"/>
              <a:gd name="T1" fmla="*/ 254535853 h 111"/>
              <a:gd name="T2" fmla="*/ 0 w 46"/>
              <a:gd name="T3" fmla="*/ 0 h 111"/>
              <a:gd name="T4" fmla="*/ 27722513 w 46"/>
              <a:gd name="T5" fmla="*/ 0 h 111"/>
              <a:gd name="T6" fmla="*/ 65524063 w 46"/>
              <a:gd name="T7" fmla="*/ 241934314 h 111"/>
              <a:gd name="T8" fmla="*/ 115927188 w 46"/>
              <a:gd name="T9" fmla="*/ 254535853 h 111"/>
              <a:gd name="T10" fmla="*/ 115927188 w 46"/>
              <a:gd name="T11" fmla="*/ 279737344 h 111"/>
              <a:gd name="T12" fmla="*/ 40322500 w 46"/>
              <a:gd name="T13" fmla="*/ 254535853 h 111"/>
              <a:gd name="T14" fmla="*/ 0 w 46"/>
              <a:gd name="T15" fmla="*/ 0 h 111"/>
              <a:gd name="T16" fmla="*/ 0 w 46"/>
              <a:gd name="T17" fmla="*/ 0 h 111"/>
              <a:gd name="T18" fmla="*/ 0 w 46"/>
              <a:gd name="T19" fmla="*/ 0 h 111"/>
              <a:gd name="T20" fmla="*/ 0 w 46"/>
              <a:gd name="T21" fmla="*/ 0 h 11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6" h="110">
                <a:moveTo>
                  <a:pt x="16" y="101"/>
                </a:moveTo>
                <a:lnTo>
                  <a:pt x="0" y="0"/>
                </a:lnTo>
                <a:lnTo>
                  <a:pt x="11" y="0"/>
                </a:lnTo>
                <a:lnTo>
                  <a:pt x="26" y="96"/>
                </a:lnTo>
                <a:lnTo>
                  <a:pt x="46" y="101"/>
                </a:lnTo>
                <a:lnTo>
                  <a:pt x="46" y="111"/>
                </a:lnTo>
                <a:lnTo>
                  <a:pt x="16" y="101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Freeform 107"/>
          <p:cNvSpPr/>
          <p:nvPr/>
        </p:nvSpPr>
        <p:spPr bwMode="auto">
          <a:xfrm>
            <a:off x="2770188" y="3503613"/>
            <a:ext cx="47625" cy="44450"/>
          </a:xfrm>
          <a:custGeom>
            <a:avLst/>
            <a:gdLst>
              <a:gd name="T0" fmla="*/ 0 w 30"/>
              <a:gd name="T1" fmla="*/ 27722794 h 31"/>
              <a:gd name="T2" fmla="*/ 12601575 w 30"/>
              <a:gd name="T3" fmla="*/ 0 h 31"/>
              <a:gd name="T4" fmla="*/ 75604688 w 30"/>
              <a:gd name="T5" fmla="*/ 52924613 h 31"/>
              <a:gd name="T6" fmla="*/ 50403125 w 30"/>
              <a:gd name="T7" fmla="*/ 78126431 h 31"/>
              <a:gd name="T8" fmla="*/ 0 w 30"/>
              <a:gd name="T9" fmla="*/ 27722794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" h="31">
                <a:moveTo>
                  <a:pt x="0" y="11"/>
                </a:moveTo>
                <a:lnTo>
                  <a:pt x="5" y="0"/>
                </a:lnTo>
                <a:lnTo>
                  <a:pt x="30" y="21"/>
                </a:lnTo>
                <a:lnTo>
                  <a:pt x="20" y="31"/>
                </a:lnTo>
                <a:lnTo>
                  <a:pt x="0" y="11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任意多边形 38"/>
          <p:cNvSpPr/>
          <p:nvPr/>
        </p:nvSpPr>
        <p:spPr bwMode="auto">
          <a:xfrm>
            <a:off x="2347913" y="2887663"/>
            <a:ext cx="754063" cy="490538"/>
          </a:xfrm>
          <a:custGeom>
            <a:avLst/>
            <a:gdLst>
              <a:gd name="T0" fmla="*/ 571249 w 753252"/>
              <a:gd name="T1" fmla="*/ 682 h 544174"/>
              <a:gd name="T2" fmla="*/ 671144 w 753252"/>
              <a:gd name="T3" fmla="*/ 40962 h 544174"/>
              <a:gd name="T4" fmla="*/ 711404 w 753252"/>
              <a:gd name="T5" fmla="*/ 16794 h 544174"/>
              <a:gd name="T6" fmla="*/ 711404 w 753252"/>
              <a:gd name="T7" fmla="*/ 81241 h 544174"/>
              <a:gd name="T8" fmla="*/ 115556 w 753252"/>
              <a:gd name="T9" fmla="*/ 467925 h 544174"/>
              <a:gd name="T10" fmla="*/ 119816 w 753252"/>
              <a:gd name="T11" fmla="*/ 467020 h 544174"/>
              <a:gd name="T12" fmla="*/ 104903 w 753252"/>
              <a:gd name="T13" fmla="*/ 460272 h 544174"/>
              <a:gd name="T14" fmla="*/ 42886 w 753252"/>
              <a:gd name="T15" fmla="*/ 452305 h 544174"/>
              <a:gd name="T16" fmla="*/ 2795 w 753252"/>
              <a:gd name="T17" fmla="*/ 379461 h 544174"/>
              <a:gd name="T18" fmla="*/ 82978 w 753252"/>
              <a:gd name="T19" fmla="*/ 371368 h 544174"/>
              <a:gd name="T20" fmla="*/ 123069 w 753252"/>
              <a:gd name="T21" fmla="*/ 306617 h 544174"/>
              <a:gd name="T22" fmla="*/ 155143 w 753252"/>
              <a:gd name="T23" fmla="*/ 379461 h 544174"/>
              <a:gd name="T24" fmla="*/ 139106 w 753252"/>
              <a:gd name="T25" fmla="*/ 423976 h 544174"/>
              <a:gd name="T26" fmla="*/ 123914 w 753252"/>
              <a:gd name="T27" fmla="*/ 466148 h 544174"/>
              <a:gd name="T28" fmla="*/ 125621 w 753252"/>
              <a:gd name="T29" fmla="*/ 465785 h 544174"/>
              <a:gd name="T30" fmla="*/ 365168 w 753252"/>
              <a:gd name="T31" fmla="*/ 218191 h 544174"/>
              <a:gd name="T32" fmla="*/ 571249 w 753252"/>
              <a:gd name="T33" fmla="*/ 682 h 54417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753252" h="544174">
                <a:moveTo>
                  <a:pt x="570635" y="682"/>
                </a:moveTo>
                <a:cubicBezTo>
                  <a:pt x="604065" y="3701"/>
                  <a:pt x="638249" y="16784"/>
                  <a:pt x="670422" y="40937"/>
                </a:cubicBezTo>
                <a:cubicBezTo>
                  <a:pt x="678465" y="32886"/>
                  <a:pt x="694552" y="24835"/>
                  <a:pt x="710639" y="16784"/>
                </a:cubicBezTo>
                <a:cubicBezTo>
                  <a:pt x="710639" y="32886"/>
                  <a:pt x="710639" y="57038"/>
                  <a:pt x="710639" y="81191"/>
                </a:cubicBezTo>
                <a:cubicBezTo>
                  <a:pt x="839332" y="234158"/>
                  <a:pt x="686509" y="733314"/>
                  <a:pt x="115432" y="467635"/>
                </a:cubicBezTo>
                <a:lnTo>
                  <a:pt x="119687" y="466730"/>
                </a:lnTo>
                <a:lnTo>
                  <a:pt x="104790" y="459986"/>
                </a:lnTo>
                <a:cubicBezTo>
                  <a:pt x="86393" y="455057"/>
                  <a:pt x="66869" y="458090"/>
                  <a:pt x="42840" y="452024"/>
                </a:cubicBezTo>
                <a:cubicBezTo>
                  <a:pt x="2792" y="443935"/>
                  <a:pt x="-5218" y="403491"/>
                  <a:pt x="2792" y="379225"/>
                </a:cubicBezTo>
                <a:cubicBezTo>
                  <a:pt x="18811" y="346870"/>
                  <a:pt x="58860" y="338782"/>
                  <a:pt x="82889" y="371137"/>
                </a:cubicBezTo>
                <a:cubicBezTo>
                  <a:pt x="66869" y="338782"/>
                  <a:pt x="90898" y="298338"/>
                  <a:pt x="122937" y="306427"/>
                </a:cubicBezTo>
                <a:cubicBezTo>
                  <a:pt x="146966" y="306427"/>
                  <a:pt x="170995" y="338782"/>
                  <a:pt x="154976" y="379225"/>
                </a:cubicBezTo>
                <a:cubicBezTo>
                  <a:pt x="150971" y="395403"/>
                  <a:pt x="144964" y="409558"/>
                  <a:pt x="138956" y="423713"/>
                </a:cubicBezTo>
                <a:lnTo>
                  <a:pt x="123781" y="465859"/>
                </a:lnTo>
                <a:lnTo>
                  <a:pt x="125486" y="465496"/>
                </a:lnTo>
                <a:cubicBezTo>
                  <a:pt x="170353" y="454929"/>
                  <a:pt x="350700" y="401215"/>
                  <a:pt x="364775" y="218056"/>
                </a:cubicBezTo>
                <a:cubicBezTo>
                  <a:pt x="376840" y="73140"/>
                  <a:pt x="470344" y="-8375"/>
                  <a:pt x="570635" y="682"/>
                </a:cubicBezTo>
                <a:close/>
              </a:path>
            </a:pathLst>
          </a:custGeom>
          <a:solidFill>
            <a:srgbClr val="FFC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Freeform 110"/>
          <p:cNvSpPr/>
          <p:nvPr/>
        </p:nvSpPr>
        <p:spPr bwMode="auto">
          <a:xfrm>
            <a:off x="2865438" y="2960688"/>
            <a:ext cx="88900" cy="66675"/>
          </a:xfrm>
          <a:custGeom>
            <a:avLst/>
            <a:gdLst>
              <a:gd name="T0" fmla="*/ 0 w 11"/>
              <a:gd name="T1" fmla="*/ 460844547 h 9"/>
              <a:gd name="T2" fmla="*/ 587839127 w 11"/>
              <a:gd name="T3" fmla="*/ 0 h 9"/>
              <a:gd name="T4" fmla="*/ 391895445 w 11"/>
              <a:gd name="T5" fmla="*/ 460844547 h 9"/>
              <a:gd name="T6" fmla="*/ 0 w 11"/>
              <a:gd name="T7" fmla="*/ 460844547 h 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" h="9">
                <a:moveTo>
                  <a:pt x="0" y="7"/>
                </a:moveTo>
                <a:cubicBezTo>
                  <a:pt x="0" y="7"/>
                  <a:pt x="7" y="9"/>
                  <a:pt x="9" y="0"/>
                </a:cubicBezTo>
                <a:cubicBezTo>
                  <a:pt x="9" y="0"/>
                  <a:pt x="11" y="4"/>
                  <a:pt x="6" y="7"/>
                </a:cubicBezTo>
                <a:cubicBezTo>
                  <a:pt x="4" y="9"/>
                  <a:pt x="2" y="8"/>
                  <a:pt x="0" y="7"/>
                </a:cubicBez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Freeform 111"/>
          <p:cNvSpPr/>
          <p:nvPr/>
        </p:nvSpPr>
        <p:spPr bwMode="auto">
          <a:xfrm>
            <a:off x="2882900" y="3013075"/>
            <a:ext cx="7938" cy="57150"/>
          </a:xfrm>
          <a:custGeom>
            <a:avLst/>
            <a:gdLst>
              <a:gd name="T0" fmla="*/ 0 w 1"/>
              <a:gd name="T1" fmla="*/ 63007875 h 8"/>
              <a:gd name="T2" fmla="*/ 63003906 w 1"/>
              <a:gd name="T3" fmla="*/ 63007875 h 8"/>
              <a:gd name="T4" fmla="*/ 0 w 1"/>
              <a:gd name="T5" fmla="*/ 0 h 8"/>
              <a:gd name="T6" fmla="*/ 0 w 1"/>
              <a:gd name="T7" fmla="*/ 63007875 h 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" h="8">
                <a:moveTo>
                  <a:pt x="0" y="1"/>
                </a:moveTo>
                <a:cubicBezTo>
                  <a:pt x="0" y="1"/>
                  <a:pt x="0" y="8"/>
                  <a:pt x="1" y="1"/>
                </a:cubicBezTo>
                <a:cubicBezTo>
                  <a:pt x="0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Freeform 112"/>
          <p:cNvSpPr/>
          <p:nvPr/>
        </p:nvSpPr>
        <p:spPr bwMode="auto">
          <a:xfrm>
            <a:off x="2898775" y="3013075"/>
            <a:ext cx="23813" cy="49213"/>
          </a:xfrm>
          <a:custGeom>
            <a:avLst/>
            <a:gdLst>
              <a:gd name="T0" fmla="*/ 0 w 3"/>
              <a:gd name="T1" fmla="*/ 63008442 h 7"/>
              <a:gd name="T2" fmla="*/ 63006552 w 3"/>
              <a:gd name="T3" fmla="*/ 0 h 7"/>
              <a:gd name="T4" fmla="*/ 0 w 3"/>
              <a:gd name="T5" fmla="*/ 0 h 7"/>
              <a:gd name="T6" fmla="*/ 0 w 3"/>
              <a:gd name="T7" fmla="*/ 63008442 h 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" h="7">
                <a:moveTo>
                  <a:pt x="0" y="1"/>
                </a:moveTo>
                <a:cubicBezTo>
                  <a:pt x="0" y="1"/>
                  <a:pt x="3" y="7"/>
                  <a:pt x="1" y="0"/>
                </a:cubicBezTo>
                <a:cubicBezTo>
                  <a:pt x="0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Freeform 113"/>
          <p:cNvSpPr/>
          <p:nvPr/>
        </p:nvSpPr>
        <p:spPr bwMode="auto">
          <a:xfrm>
            <a:off x="2922588" y="2997200"/>
            <a:ext cx="31750" cy="44450"/>
          </a:xfrm>
          <a:custGeom>
            <a:avLst/>
            <a:gdLst>
              <a:gd name="T0" fmla="*/ 0 w 4"/>
              <a:gd name="T1" fmla="*/ 67272804 h 6"/>
              <a:gd name="T2" fmla="*/ 63007875 w 4"/>
              <a:gd name="T3" fmla="*/ 0 h 6"/>
              <a:gd name="T4" fmla="*/ 0 w 4"/>
              <a:gd name="T5" fmla="*/ 67272804 h 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" h="6">
                <a:moveTo>
                  <a:pt x="0" y="1"/>
                </a:moveTo>
                <a:cubicBezTo>
                  <a:pt x="0" y="1"/>
                  <a:pt x="4" y="6"/>
                  <a:pt x="1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Freeform 114"/>
          <p:cNvSpPr/>
          <p:nvPr/>
        </p:nvSpPr>
        <p:spPr bwMode="auto">
          <a:xfrm>
            <a:off x="2938463" y="2974975"/>
            <a:ext cx="39688" cy="38100"/>
          </a:xfrm>
          <a:custGeom>
            <a:avLst/>
            <a:gdLst>
              <a:gd name="T0" fmla="*/ 0 w 5"/>
              <a:gd name="T1" fmla="*/ 136290050 h 5"/>
              <a:gd name="T2" fmla="*/ 0 w 5"/>
              <a:gd name="T3" fmla="*/ 0 h 5"/>
              <a:gd name="T4" fmla="*/ 0 w 5"/>
              <a:gd name="T5" fmla="*/ 68145025 h 5"/>
              <a:gd name="T6" fmla="*/ 0 w 5"/>
              <a:gd name="T7" fmla="*/ 136290050 h 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" h="5">
                <a:moveTo>
                  <a:pt x="0" y="2"/>
                </a:moveTo>
                <a:cubicBezTo>
                  <a:pt x="0" y="2"/>
                  <a:pt x="5" y="5"/>
                  <a:pt x="0" y="0"/>
                </a:cubicBezTo>
                <a:cubicBezTo>
                  <a:pt x="0" y="1"/>
                  <a:pt x="0" y="1"/>
                  <a:pt x="0" y="1"/>
                </a:cubicBezTo>
                <a:lnTo>
                  <a:pt x="0" y="2"/>
                </a:ln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Freeform 115"/>
          <p:cNvSpPr/>
          <p:nvPr/>
        </p:nvSpPr>
        <p:spPr bwMode="auto">
          <a:xfrm>
            <a:off x="2728913" y="3027363"/>
            <a:ext cx="322263" cy="231775"/>
          </a:xfrm>
          <a:custGeom>
            <a:avLst/>
            <a:gdLst>
              <a:gd name="T0" fmla="*/ 0 w 40"/>
              <a:gd name="T1" fmla="*/ 2066843145 h 32"/>
              <a:gd name="T2" fmla="*/ 843805383 w 40"/>
              <a:gd name="T3" fmla="*/ 839652265 h 32"/>
              <a:gd name="T4" fmla="*/ 0 w 40"/>
              <a:gd name="T5" fmla="*/ 2066843145 h 3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0" h="32">
                <a:moveTo>
                  <a:pt x="0" y="32"/>
                </a:moveTo>
                <a:cubicBezTo>
                  <a:pt x="0" y="32"/>
                  <a:pt x="12" y="25"/>
                  <a:pt x="13" y="13"/>
                </a:cubicBezTo>
                <a:cubicBezTo>
                  <a:pt x="13" y="0"/>
                  <a:pt x="40" y="25"/>
                  <a:pt x="0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Freeform 116"/>
          <p:cNvSpPr/>
          <p:nvPr/>
        </p:nvSpPr>
        <p:spPr bwMode="auto">
          <a:xfrm>
            <a:off x="5853113" y="2570163"/>
            <a:ext cx="73025" cy="146050"/>
          </a:xfrm>
          <a:custGeom>
            <a:avLst/>
            <a:gdLst>
              <a:gd name="T0" fmla="*/ 0 w 46"/>
              <a:gd name="T1" fmla="*/ 12601575 h 102"/>
              <a:gd name="T2" fmla="*/ 27722513 w 46"/>
              <a:gd name="T3" fmla="*/ 0 h 102"/>
              <a:gd name="T4" fmla="*/ 115927188 w 46"/>
              <a:gd name="T5" fmla="*/ 241935000 h 102"/>
              <a:gd name="T6" fmla="*/ 90725625 w 46"/>
              <a:gd name="T7" fmla="*/ 257055938 h 102"/>
              <a:gd name="T8" fmla="*/ 0 w 46"/>
              <a:gd name="T9" fmla="*/ 12601575 h 1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6" h="102">
                <a:moveTo>
                  <a:pt x="0" y="5"/>
                </a:moveTo>
                <a:lnTo>
                  <a:pt x="11" y="0"/>
                </a:lnTo>
                <a:lnTo>
                  <a:pt x="46" y="96"/>
                </a:lnTo>
                <a:lnTo>
                  <a:pt x="36" y="102"/>
                </a:lnTo>
                <a:lnTo>
                  <a:pt x="0" y="5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Freeform 117"/>
          <p:cNvSpPr/>
          <p:nvPr/>
        </p:nvSpPr>
        <p:spPr bwMode="auto">
          <a:xfrm>
            <a:off x="5765800" y="2576513"/>
            <a:ext cx="47625" cy="160338"/>
          </a:xfrm>
          <a:custGeom>
            <a:avLst/>
            <a:gdLst>
              <a:gd name="T0" fmla="*/ 0 w 30"/>
              <a:gd name="T1" fmla="*/ 269657513 h 112"/>
              <a:gd name="T2" fmla="*/ 37803138 w 30"/>
              <a:gd name="T3" fmla="*/ 229335013 h 112"/>
              <a:gd name="T4" fmla="*/ 12601575 w 30"/>
              <a:gd name="T5" fmla="*/ 0 h 112"/>
              <a:gd name="T6" fmla="*/ 37803138 w 30"/>
              <a:gd name="T7" fmla="*/ 0 h 112"/>
              <a:gd name="T8" fmla="*/ 75604688 w 30"/>
              <a:gd name="T9" fmla="*/ 244455950 h 112"/>
              <a:gd name="T10" fmla="*/ 12601575 w 30"/>
              <a:gd name="T11" fmla="*/ 282257500 h 112"/>
              <a:gd name="T12" fmla="*/ 0 w 30"/>
              <a:gd name="T13" fmla="*/ 269657513 h 1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0" h="112">
                <a:moveTo>
                  <a:pt x="0" y="107"/>
                </a:moveTo>
                <a:lnTo>
                  <a:pt x="15" y="91"/>
                </a:lnTo>
                <a:lnTo>
                  <a:pt x="5" y="0"/>
                </a:lnTo>
                <a:lnTo>
                  <a:pt x="15" y="0"/>
                </a:lnTo>
                <a:lnTo>
                  <a:pt x="30" y="97"/>
                </a:lnTo>
                <a:lnTo>
                  <a:pt x="5" y="112"/>
                </a:lnTo>
                <a:lnTo>
                  <a:pt x="0" y="107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Freeform 118"/>
          <p:cNvSpPr/>
          <p:nvPr/>
        </p:nvSpPr>
        <p:spPr bwMode="auto">
          <a:xfrm>
            <a:off x="5886450" y="2700338"/>
            <a:ext cx="39688" cy="44450"/>
          </a:xfrm>
          <a:custGeom>
            <a:avLst/>
            <a:gdLst>
              <a:gd name="T0" fmla="*/ 0 w 25"/>
              <a:gd name="T1" fmla="*/ 65523397 h 31"/>
              <a:gd name="T2" fmla="*/ 37802661 w 25"/>
              <a:gd name="T3" fmla="*/ 0 h 31"/>
              <a:gd name="T4" fmla="*/ 63003906 w 25"/>
              <a:gd name="T5" fmla="*/ 12601447 h 31"/>
              <a:gd name="T6" fmla="*/ 25201245 w 25"/>
              <a:gd name="T7" fmla="*/ 78124844 h 31"/>
              <a:gd name="T8" fmla="*/ 0 w 25"/>
              <a:gd name="T9" fmla="*/ 65523397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5" h="31">
                <a:moveTo>
                  <a:pt x="0" y="26"/>
                </a:moveTo>
                <a:lnTo>
                  <a:pt x="15" y="0"/>
                </a:lnTo>
                <a:lnTo>
                  <a:pt x="25" y="5"/>
                </a:lnTo>
                <a:lnTo>
                  <a:pt x="10" y="31"/>
                </a:lnTo>
                <a:lnTo>
                  <a:pt x="0" y="26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任意多边形 37"/>
          <p:cNvSpPr/>
          <p:nvPr/>
        </p:nvSpPr>
        <p:spPr bwMode="auto">
          <a:xfrm>
            <a:off x="5467350" y="2159000"/>
            <a:ext cx="760413" cy="441325"/>
          </a:xfrm>
          <a:custGeom>
            <a:avLst/>
            <a:gdLst>
              <a:gd name="T0" fmla="*/ 639527 w 760238"/>
              <a:gd name="T1" fmla="*/ 161808 h 489328"/>
              <a:gd name="T2" fmla="*/ 677040 w 760238"/>
              <a:gd name="T3" fmla="*/ 214091 h 489328"/>
              <a:gd name="T4" fmla="*/ 749794 w 760238"/>
              <a:gd name="T5" fmla="*/ 206009 h 489328"/>
              <a:gd name="T6" fmla="*/ 733626 w 760238"/>
              <a:gd name="T7" fmla="*/ 278752 h 489328"/>
              <a:gd name="T8" fmla="*/ 660873 w 760238"/>
              <a:gd name="T9" fmla="*/ 319163 h 489328"/>
              <a:gd name="T10" fmla="*/ 604287 w 760238"/>
              <a:gd name="T11" fmla="*/ 238339 h 489328"/>
              <a:gd name="T12" fmla="*/ 620455 w 760238"/>
              <a:gd name="T13" fmla="*/ 165597 h 489328"/>
              <a:gd name="T14" fmla="*/ 639527 w 760238"/>
              <a:gd name="T15" fmla="*/ 161808 h 489328"/>
              <a:gd name="T16" fmla="*/ 170818 w 760238"/>
              <a:gd name="T17" fmla="*/ 516 h 489328"/>
              <a:gd name="T18" fmla="*/ 378889 w 760238"/>
              <a:gd name="T19" fmla="*/ 158784 h 489328"/>
              <a:gd name="T20" fmla="*/ 669101 w 760238"/>
              <a:gd name="T21" fmla="*/ 319725 h 489328"/>
              <a:gd name="T22" fmla="*/ 16123 w 760238"/>
              <a:gd name="T23" fmla="*/ 126596 h 489328"/>
              <a:gd name="T24" fmla="*/ 0 w 760238"/>
              <a:gd name="T25" fmla="*/ 70267 h 489328"/>
              <a:gd name="T26" fmla="*/ 40307 w 760238"/>
              <a:gd name="T27" fmla="*/ 78313 h 489328"/>
              <a:gd name="T28" fmla="*/ 170818 w 760238"/>
              <a:gd name="T29" fmla="*/ 516 h 48932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760238" h="489327">
                <a:moveTo>
                  <a:pt x="639381" y="161933"/>
                </a:moveTo>
                <a:cubicBezTo>
                  <a:pt x="658701" y="165725"/>
                  <a:pt x="676885" y="189991"/>
                  <a:pt x="676885" y="214257"/>
                </a:cubicBezTo>
                <a:cubicBezTo>
                  <a:pt x="684967" y="181902"/>
                  <a:pt x="725376" y="181902"/>
                  <a:pt x="749622" y="206168"/>
                </a:cubicBezTo>
                <a:cubicBezTo>
                  <a:pt x="765785" y="230434"/>
                  <a:pt x="765785" y="262789"/>
                  <a:pt x="733458" y="278967"/>
                </a:cubicBezTo>
                <a:cubicBezTo>
                  <a:pt x="709213" y="295144"/>
                  <a:pt x="684967" y="295144"/>
                  <a:pt x="660722" y="319410"/>
                </a:cubicBezTo>
                <a:cubicBezTo>
                  <a:pt x="644558" y="287055"/>
                  <a:pt x="620313" y="270878"/>
                  <a:pt x="604149" y="238523"/>
                </a:cubicBezTo>
                <a:cubicBezTo>
                  <a:pt x="587985" y="206168"/>
                  <a:pt x="596067" y="173813"/>
                  <a:pt x="620313" y="165725"/>
                </a:cubicBezTo>
                <a:cubicBezTo>
                  <a:pt x="626374" y="161680"/>
                  <a:pt x="632940" y="160669"/>
                  <a:pt x="639381" y="161933"/>
                </a:cubicBezTo>
                <a:close/>
                <a:moveTo>
                  <a:pt x="170779" y="516"/>
                </a:moveTo>
                <a:cubicBezTo>
                  <a:pt x="250352" y="-5933"/>
                  <a:pt x="333467" y="48174"/>
                  <a:pt x="378802" y="158907"/>
                </a:cubicBezTo>
                <a:cubicBezTo>
                  <a:pt x="451339" y="344132"/>
                  <a:pt x="668948" y="319972"/>
                  <a:pt x="668948" y="319972"/>
                </a:cubicBezTo>
                <a:cubicBezTo>
                  <a:pt x="217610" y="722635"/>
                  <a:pt x="-64477" y="303866"/>
                  <a:pt x="16119" y="126694"/>
                </a:cubicBezTo>
                <a:cubicBezTo>
                  <a:pt x="8060" y="110587"/>
                  <a:pt x="8060" y="78374"/>
                  <a:pt x="0" y="70321"/>
                </a:cubicBezTo>
                <a:cubicBezTo>
                  <a:pt x="16119" y="70321"/>
                  <a:pt x="32239" y="78374"/>
                  <a:pt x="40298" y="78374"/>
                </a:cubicBezTo>
                <a:cubicBezTo>
                  <a:pt x="76567" y="30055"/>
                  <a:pt x="123035" y="4385"/>
                  <a:pt x="170779" y="516"/>
                </a:cubicBezTo>
                <a:close/>
              </a:path>
            </a:pathLst>
          </a:custGeom>
          <a:solidFill>
            <a:srgbClr val="FFC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Freeform 121"/>
          <p:cNvSpPr/>
          <p:nvPr/>
        </p:nvSpPr>
        <p:spPr bwMode="auto">
          <a:xfrm>
            <a:off x="5572125" y="2279650"/>
            <a:ext cx="306388" cy="217488"/>
          </a:xfrm>
          <a:custGeom>
            <a:avLst/>
            <a:gdLst>
              <a:gd name="T0" fmla="*/ 2147483646 w 38"/>
              <a:gd name="T1" fmla="*/ 1617377597 h 30"/>
              <a:gd name="T2" fmla="*/ 1365195969 w 38"/>
              <a:gd name="T3" fmla="*/ 711650003 h 30"/>
              <a:gd name="T4" fmla="*/ 2147483646 w 38"/>
              <a:gd name="T5" fmla="*/ 1617377597 h 3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8" h="30">
                <a:moveTo>
                  <a:pt x="38" y="25"/>
                </a:moveTo>
                <a:cubicBezTo>
                  <a:pt x="38" y="25"/>
                  <a:pt x="25" y="22"/>
                  <a:pt x="21" y="11"/>
                </a:cubicBezTo>
                <a:cubicBezTo>
                  <a:pt x="17" y="0"/>
                  <a:pt x="0" y="30"/>
                  <a:pt x="38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Freeform 122"/>
          <p:cNvSpPr/>
          <p:nvPr/>
        </p:nvSpPr>
        <p:spPr bwMode="auto">
          <a:xfrm>
            <a:off x="5588000" y="2244725"/>
            <a:ext cx="112713" cy="57150"/>
          </a:xfrm>
          <a:custGeom>
            <a:avLst/>
            <a:gdLst>
              <a:gd name="T0" fmla="*/ 0 w 14"/>
              <a:gd name="T1" fmla="*/ 0 h 8"/>
              <a:gd name="T2" fmla="*/ 907436261 w 14"/>
              <a:gd name="T3" fmla="*/ 126007813 h 8"/>
              <a:gd name="T4" fmla="*/ 388904705 w 14"/>
              <a:gd name="T5" fmla="*/ 378023438 h 8"/>
              <a:gd name="T6" fmla="*/ 0 w 14"/>
              <a:gd name="T7" fmla="*/ 0 h 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" h="8">
                <a:moveTo>
                  <a:pt x="0" y="0"/>
                </a:moveTo>
                <a:cubicBezTo>
                  <a:pt x="0" y="0"/>
                  <a:pt x="5" y="8"/>
                  <a:pt x="14" y="2"/>
                </a:cubicBezTo>
                <a:cubicBezTo>
                  <a:pt x="14" y="2"/>
                  <a:pt x="12" y="7"/>
                  <a:pt x="6" y="6"/>
                </a:cubicBezTo>
                <a:cubicBezTo>
                  <a:pt x="2" y="5"/>
                  <a:pt x="1" y="3"/>
                  <a:pt x="0" y="0"/>
                </a:cubicBez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Freeform 123"/>
          <p:cNvSpPr/>
          <p:nvPr/>
        </p:nvSpPr>
        <p:spPr bwMode="auto">
          <a:xfrm>
            <a:off x="3703638" y="1641475"/>
            <a:ext cx="1481138" cy="723900"/>
          </a:xfrm>
          <a:custGeom>
            <a:avLst/>
            <a:gdLst>
              <a:gd name="T0" fmla="*/ 2147483646 w 933"/>
              <a:gd name="T1" fmla="*/ 587197565 h 507"/>
              <a:gd name="T2" fmla="*/ 229335090 w 933"/>
              <a:gd name="T3" fmla="*/ 0 h 507"/>
              <a:gd name="T4" fmla="*/ 433467021 w 933"/>
              <a:gd name="T5" fmla="*/ 433467144 h 507"/>
              <a:gd name="T6" fmla="*/ 0 w 933"/>
              <a:gd name="T7" fmla="*/ 728326402 h 507"/>
              <a:gd name="T8" fmla="*/ 2147483646 w 933"/>
              <a:gd name="T9" fmla="*/ 1277720806 h 507"/>
              <a:gd name="T10" fmla="*/ 2147483646 w 933"/>
              <a:gd name="T11" fmla="*/ 587197565 h 50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33" h="507">
                <a:moveTo>
                  <a:pt x="928" y="233"/>
                </a:moveTo>
                <a:lnTo>
                  <a:pt x="91" y="0"/>
                </a:lnTo>
                <a:lnTo>
                  <a:pt x="172" y="172"/>
                </a:lnTo>
                <a:lnTo>
                  <a:pt x="0" y="289"/>
                </a:lnTo>
                <a:lnTo>
                  <a:pt x="933" y="507"/>
                </a:lnTo>
                <a:lnTo>
                  <a:pt x="928" y="233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Freeform 124"/>
          <p:cNvSpPr/>
          <p:nvPr/>
        </p:nvSpPr>
        <p:spPr bwMode="auto">
          <a:xfrm>
            <a:off x="3703638" y="1649413"/>
            <a:ext cx="1481138" cy="723900"/>
          </a:xfrm>
          <a:custGeom>
            <a:avLst/>
            <a:gdLst>
              <a:gd name="T0" fmla="*/ 2147483646 w 933"/>
              <a:gd name="T1" fmla="*/ 587197565 h 507"/>
              <a:gd name="T2" fmla="*/ 229335090 w 933"/>
              <a:gd name="T3" fmla="*/ 0 h 507"/>
              <a:gd name="T4" fmla="*/ 433467021 w 933"/>
              <a:gd name="T5" fmla="*/ 433467144 h 507"/>
              <a:gd name="T6" fmla="*/ 0 w 933"/>
              <a:gd name="T7" fmla="*/ 728326402 h 507"/>
              <a:gd name="T8" fmla="*/ 2147483646 w 933"/>
              <a:gd name="T9" fmla="*/ 1277720806 h 507"/>
              <a:gd name="T10" fmla="*/ 2147483646 w 933"/>
              <a:gd name="T11" fmla="*/ 587197565 h 50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33" h="507">
                <a:moveTo>
                  <a:pt x="928" y="233"/>
                </a:moveTo>
                <a:lnTo>
                  <a:pt x="91" y="0"/>
                </a:lnTo>
                <a:lnTo>
                  <a:pt x="172" y="172"/>
                </a:lnTo>
                <a:lnTo>
                  <a:pt x="0" y="289"/>
                </a:lnTo>
                <a:lnTo>
                  <a:pt x="933" y="507"/>
                </a:lnTo>
                <a:lnTo>
                  <a:pt x="928" y="2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Freeform 126"/>
          <p:cNvSpPr/>
          <p:nvPr/>
        </p:nvSpPr>
        <p:spPr bwMode="auto">
          <a:xfrm>
            <a:off x="3421063" y="1974850"/>
            <a:ext cx="1771650" cy="1109663"/>
          </a:xfrm>
          <a:custGeom>
            <a:avLst/>
            <a:gdLst>
              <a:gd name="T0" fmla="*/ 2147483646 w 1116"/>
              <a:gd name="T1" fmla="*/ 0 h 776"/>
              <a:gd name="T2" fmla="*/ 0 w 1116"/>
              <a:gd name="T3" fmla="*/ 806450000 h 776"/>
              <a:gd name="T4" fmla="*/ 15120938 w 1116"/>
              <a:gd name="T5" fmla="*/ 1955641250 h 776"/>
              <a:gd name="T6" fmla="*/ 2147483646 w 1116"/>
              <a:gd name="T7" fmla="*/ 1151712200 h 776"/>
              <a:gd name="T8" fmla="*/ 2147483646 w 1116"/>
              <a:gd name="T9" fmla="*/ 0 h 7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16" h="776">
                <a:moveTo>
                  <a:pt x="1111" y="0"/>
                </a:moveTo>
                <a:lnTo>
                  <a:pt x="0" y="320"/>
                </a:lnTo>
                <a:lnTo>
                  <a:pt x="6" y="776"/>
                </a:lnTo>
                <a:lnTo>
                  <a:pt x="1116" y="457"/>
                </a:lnTo>
                <a:lnTo>
                  <a:pt x="111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Freeform 129"/>
          <p:cNvSpPr/>
          <p:nvPr/>
        </p:nvSpPr>
        <p:spPr bwMode="auto">
          <a:xfrm>
            <a:off x="3430588" y="2555875"/>
            <a:ext cx="1762125" cy="528638"/>
          </a:xfrm>
          <a:custGeom>
            <a:avLst/>
            <a:gdLst>
              <a:gd name="T0" fmla="*/ 2147483646 w 1110"/>
              <a:gd name="T1" fmla="*/ 0 h 370"/>
              <a:gd name="T2" fmla="*/ 0 w 1110"/>
              <a:gd name="T3" fmla="*/ 791329063 h 370"/>
              <a:gd name="T4" fmla="*/ 0 w 1110"/>
              <a:gd name="T5" fmla="*/ 932457813 h 370"/>
              <a:gd name="T6" fmla="*/ 2147483646 w 1110"/>
              <a:gd name="T7" fmla="*/ 128528763 h 370"/>
              <a:gd name="T8" fmla="*/ 2147483646 w 1110"/>
              <a:gd name="T9" fmla="*/ 0 h 3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10" h="370">
                <a:moveTo>
                  <a:pt x="1110" y="0"/>
                </a:moveTo>
                <a:lnTo>
                  <a:pt x="0" y="314"/>
                </a:lnTo>
                <a:lnTo>
                  <a:pt x="0" y="370"/>
                </a:lnTo>
                <a:lnTo>
                  <a:pt x="1110" y="51"/>
                </a:lnTo>
                <a:lnTo>
                  <a:pt x="111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Freeform 131"/>
          <p:cNvSpPr/>
          <p:nvPr/>
        </p:nvSpPr>
        <p:spPr bwMode="auto">
          <a:xfrm>
            <a:off x="3421063" y="3765550"/>
            <a:ext cx="1771650" cy="1108075"/>
          </a:xfrm>
          <a:custGeom>
            <a:avLst/>
            <a:gdLst>
              <a:gd name="T0" fmla="*/ 2147483646 w 1116"/>
              <a:gd name="T1" fmla="*/ 0 h 776"/>
              <a:gd name="T2" fmla="*/ 0 w 1116"/>
              <a:gd name="T3" fmla="*/ 806450000 h 776"/>
              <a:gd name="T4" fmla="*/ 15120938 w 1116"/>
              <a:gd name="T5" fmla="*/ 1955641250 h 776"/>
              <a:gd name="T6" fmla="*/ 2147483646 w 1116"/>
              <a:gd name="T7" fmla="*/ 1151712200 h 776"/>
              <a:gd name="T8" fmla="*/ 2147483646 w 1116"/>
              <a:gd name="T9" fmla="*/ 0 h 7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16" h="776">
                <a:moveTo>
                  <a:pt x="1111" y="0"/>
                </a:moveTo>
                <a:lnTo>
                  <a:pt x="0" y="320"/>
                </a:lnTo>
                <a:lnTo>
                  <a:pt x="6" y="776"/>
                </a:lnTo>
                <a:lnTo>
                  <a:pt x="1116" y="457"/>
                </a:lnTo>
                <a:lnTo>
                  <a:pt x="111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Freeform 133"/>
          <p:cNvSpPr>
            <a:spLocks noEditPoints="1"/>
          </p:cNvSpPr>
          <p:nvPr/>
        </p:nvSpPr>
        <p:spPr bwMode="auto">
          <a:xfrm>
            <a:off x="3421063" y="3765550"/>
            <a:ext cx="1771650" cy="1108075"/>
          </a:xfrm>
          <a:custGeom>
            <a:avLst/>
            <a:gdLst>
              <a:gd name="T0" fmla="*/ 2147483646 w 1116"/>
              <a:gd name="T1" fmla="*/ 1023183438 h 776"/>
              <a:gd name="T2" fmla="*/ 15120938 w 1116"/>
              <a:gd name="T3" fmla="*/ 1814512500 h 776"/>
              <a:gd name="T4" fmla="*/ 15120938 w 1116"/>
              <a:gd name="T5" fmla="*/ 1955641250 h 776"/>
              <a:gd name="T6" fmla="*/ 2147483646 w 1116"/>
              <a:gd name="T7" fmla="*/ 1151712200 h 776"/>
              <a:gd name="T8" fmla="*/ 2147483646 w 1116"/>
              <a:gd name="T9" fmla="*/ 1023183438 h 776"/>
              <a:gd name="T10" fmla="*/ 2147483646 w 1116"/>
              <a:gd name="T11" fmla="*/ 0 h 776"/>
              <a:gd name="T12" fmla="*/ 2147483646 w 1116"/>
              <a:gd name="T13" fmla="*/ 0 h 776"/>
              <a:gd name="T14" fmla="*/ 0 w 1116"/>
              <a:gd name="T15" fmla="*/ 806450000 h 776"/>
              <a:gd name="T16" fmla="*/ 0 w 1116"/>
              <a:gd name="T17" fmla="*/ 869454700 h 776"/>
              <a:gd name="T18" fmla="*/ 0 w 1116"/>
              <a:gd name="T19" fmla="*/ 932457813 h 776"/>
              <a:gd name="T20" fmla="*/ 2147483646 w 1116"/>
              <a:gd name="T21" fmla="*/ 128528763 h 776"/>
              <a:gd name="T22" fmla="*/ 2147483646 w 1116"/>
              <a:gd name="T23" fmla="*/ 0 h 77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116" h="776">
                <a:moveTo>
                  <a:pt x="1116" y="406"/>
                </a:moveTo>
                <a:lnTo>
                  <a:pt x="6" y="720"/>
                </a:lnTo>
                <a:lnTo>
                  <a:pt x="6" y="776"/>
                </a:lnTo>
                <a:lnTo>
                  <a:pt x="1116" y="457"/>
                </a:lnTo>
                <a:lnTo>
                  <a:pt x="1116" y="406"/>
                </a:lnTo>
                <a:moveTo>
                  <a:pt x="1111" y="0"/>
                </a:moveTo>
                <a:lnTo>
                  <a:pt x="1111" y="0"/>
                </a:lnTo>
                <a:lnTo>
                  <a:pt x="0" y="320"/>
                </a:lnTo>
                <a:lnTo>
                  <a:pt x="0" y="345"/>
                </a:lnTo>
                <a:lnTo>
                  <a:pt x="0" y="370"/>
                </a:lnTo>
                <a:lnTo>
                  <a:pt x="1111" y="51"/>
                </a:lnTo>
                <a:lnTo>
                  <a:pt x="111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017" name="任意多边形 167"/>
          <p:cNvSpPr/>
          <p:nvPr/>
        </p:nvSpPr>
        <p:spPr>
          <a:xfrm rot="-878033">
            <a:off x="3303588" y="2192338"/>
            <a:ext cx="2008187" cy="674687"/>
          </a:xfrm>
          <a:custGeom>
            <a:avLst/>
            <a:gdLst/>
            <a:ahLst/>
            <a:cxnLst>
              <a:cxn ang="0">
                <a:pos x="2007865" y="0"/>
              </a:cxn>
              <a:cxn ang="0">
                <a:pos x="1832313" y="634481"/>
              </a:cxn>
              <a:cxn ang="0">
                <a:pos x="0" y="674859"/>
              </a:cxn>
              <a:cxn ang="0">
                <a:pos x="173616" y="41400"/>
              </a:cxn>
            </a:cxnLst>
            <a:rect l="0" t="0" r="0" b="0"/>
            <a:pathLst>
              <a:path w="2008511" h="748757">
                <a:moveTo>
                  <a:pt x="2008511" y="0"/>
                </a:moveTo>
                <a:lnTo>
                  <a:pt x="1832903" y="703958"/>
                </a:lnTo>
                <a:lnTo>
                  <a:pt x="0" y="748757"/>
                </a:lnTo>
                <a:lnTo>
                  <a:pt x="173672" y="45934"/>
                </a:lnTo>
                <a:lnTo>
                  <a:pt x="2008511" y="0"/>
                </a:lnTo>
                <a:close/>
              </a:path>
            </a:pathLst>
          </a:custGeom>
          <a:solidFill>
            <a:srgbClr val="00BC5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2018" name="任意多边形 171"/>
          <p:cNvSpPr/>
          <p:nvPr/>
        </p:nvSpPr>
        <p:spPr>
          <a:xfrm rot="-750403">
            <a:off x="3330575" y="3949700"/>
            <a:ext cx="1979613" cy="739775"/>
          </a:xfrm>
          <a:custGeom>
            <a:avLst/>
            <a:gdLst/>
            <a:ahLst/>
            <a:cxnLst>
              <a:cxn ang="0">
                <a:pos x="1979890" y="0"/>
              </a:cxn>
              <a:cxn ang="0">
                <a:pos x="1830490" y="638267"/>
              </a:cxn>
              <a:cxn ang="0">
                <a:pos x="0" y="739672"/>
              </a:cxn>
              <a:cxn ang="0">
                <a:pos x="147506" y="102489"/>
              </a:cxn>
            </a:cxnLst>
            <a:rect l="0" t="0" r="0" b="0"/>
            <a:pathLst>
              <a:path w="1979334" h="822792">
                <a:moveTo>
                  <a:pt x="1979334" y="0"/>
                </a:moveTo>
                <a:lnTo>
                  <a:pt x="1829976" y="709991"/>
                </a:lnTo>
                <a:lnTo>
                  <a:pt x="0" y="822792"/>
                </a:lnTo>
                <a:lnTo>
                  <a:pt x="147465" y="114007"/>
                </a:lnTo>
                <a:lnTo>
                  <a:pt x="1979334" y="0"/>
                </a:lnTo>
                <a:close/>
              </a:path>
            </a:pathLst>
          </a:custGeom>
          <a:solidFill>
            <a:srgbClr val="00BC5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577215" y="1228725"/>
            <a:ext cx="778383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+mj-ea"/>
                <a:ea typeface="+mj-ea"/>
              </a:rPr>
              <a:t>作业：</a:t>
            </a:r>
            <a:endParaRPr lang="zh-CN" altLang="en-US" sz="3200">
              <a:latin typeface="+mj-ea"/>
              <a:ea typeface="+mj-ea"/>
            </a:endParaRPr>
          </a:p>
          <a:p>
            <a:r>
              <a:rPr lang="zh-CN" altLang="en-US" sz="2800">
                <a:latin typeface="+mj-ea"/>
                <a:ea typeface="+mj-ea"/>
              </a:rPr>
              <a:t>    </a:t>
            </a:r>
            <a:r>
              <a:rPr lang="en-US" altLang="zh-CN" sz="2800">
                <a:latin typeface="+mj-ea"/>
                <a:ea typeface="+mj-ea"/>
              </a:rPr>
              <a:t>1</a:t>
            </a:r>
            <a:r>
              <a:rPr lang="zh-CN" altLang="en-US" sz="2800">
                <a:latin typeface="+mj-ea"/>
                <a:ea typeface="+mj-ea"/>
              </a:rPr>
              <a:t>、将</a:t>
            </a:r>
            <a:r>
              <a:rPr lang="en-US" altLang="zh-CN" sz="2800">
                <a:latin typeface="+mj-ea"/>
                <a:ea typeface="+mj-ea"/>
              </a:rPr>
              <a:t>5</a:t>
            </a:r>
            <a:r>
              <a:rPr lang="zh-CN" altLang="en-US" sz="2800">
                <a:latin typeface="+mj-ea"/>
                <a:ea typeface="+mj-ea"/>
              </a:rPr>
              <a:t>的乘法口诀说给爸爸妈妈听</a:t>
            </a:r>
            <a:r>
              <a:rPr lang="en-US" altLang="zh-CN" sz="2800">
                <a:latin typeface="+mj-ea"/>
                <a:ea typeface="+mj-ea"/>
              </a:rPr>
              <a:t>,</a:t>
            </a:r>
            <a:r>
              <a:rPr lang="zh-CN" altLang="en-US" sz="2800">
                <a:latin typeface="+mj-ea"/>
                <a:ea typeface="+mj-ea"/>
              </a:rPr>
              <a:t>并和爸爸妈妈对口诀。</a:t>
            </a:r>
            <a:endParaRPr lang="zh-CN" altLang="en-US" sz="2800">
              <a:latin typeface="+mj-ea"/>
              <a:ea typeface="+mj-ea"/>
            </a:endParaRPr>
          </a:p>
          <a:p>
            <a:r>
              <a:rPr lang="zh-CN" altLang="en-US" sz="3200">
                <a:latin typeface="+mj-ea"/>
                <a:ea typeface="+mj-ea"/>
              </a:rPr>
              <a:t>    </a:t>
            </a:r>
            <a:r>
              <a:rPr lang="en-US" altLang="zh-CN" sz="2800">
                <a:latin typeface="+mj-ea"/>
                <a:ea typeface="+mj-ea"/>
              </a:rPr>
              <a:t>2</a:t>
            </a:r>
            <a:r>
              <a:rPr lang="zh-CN" altLang="en-US" sz="2800">
                <a:latin typeface="+mj-ea"/>
                <a:ea typeface="+mj-ea"/>
              </a:rPr>
              <a:t>、课本</a:t>
            </a:r>
            <a:r>
              <a:rPr lang="en-US" altLang="zh-CN" sz="2800">
                <a:latin typeface="+mj-ea"/>
                <a:ea typeface="+mj-ea"/>
              </a:rPr>
              <a:t>53</a:t>
            </a:r>
            <a:r>
              <a:rPr lang="zh-CN" altLang="en-US" sz="2800">
                <a:latin typeface="+mj-ea"/>
                <a:ea typeface="+mj-ea"/>
              </a:rPr>
              <a:t>页第五题（写在作业本上）</a:t>
            </a:r>
            <a:r>
              <a:rPr lang="zh-CN" altLang="en-US" sz="3200">
                <a:latin typeface="+mj-ea"/>
                <a:ea typeface="+mj-ea"/>
              </a:rPr>
              <a:t>。</a:t>
            </a:r>
            <a:endParaRPr lang="zh-CN" altLang="en-US" sz="3200">
              <a:latin typeface="+mj-ea"/>
              <a:ea typeface="+mj-ea"/>
            </a:endParaRPr>
          </a:p>
          <a:p>
            <a:r>
              <a:rPr lang="zh-CN" altLang="en-US" sz="2800">
                <a:latin typeface="+mj-ea"/>
                <a:ea typeface="+mj-ea"/>
              </a:rPr>
              <a:t> </a:t>
            </a:r>
            <a:endParaRPr lang="zh-CN" altLang="en-US" sz="2800">
              <a:latin typeface="+mj-ea"/>
              <a:ea typeface="+mj-e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668258" y="5733192"/>
            <a:ext cx="1475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pic>
        <p:nvPicPr>
          <p:cNvPr id="42019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442700" y="125476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290" y="1071546"/>
            <a:ext cx="2669827" cy="133491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6" y="1142984"/>
            <a:ext cx="2669827" cy="133491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2714620"/>
            <a:ext cx="2669827" cy="133491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16" y="2714620"/>
            <a:ext cx="2669827" cy="133491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636" y="2714620"/>
            <a:ext cx="2669827" cy="13349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28662" y="4500570"/>
            <a:ext cx="50006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/>
              <a:t>观察福娃图你发现了什么数学问题？</a:t>
            </a:r>
            <a:endParaRPr lang="zh-CN" altLang="en-US" sz="3200" b="1"/>
          </a:p>
        </p:txBody>
      </p:sp>
      <p:sp>
        <p:nvSpPr>
          <p:cNvPr id="9" name="TextBox 8"/>
          <p:cNvSpPr txBox="1"/>
          <p:nvPr/>
        </p:nvSpPr>
        <p:spPr>
          <a:xfrm>
            <a:off x="285720" y="285728"/>
            <a:ext cx="3571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>
                <a:latin typeface="黑体" panose="02010609060101010101" pitchFamily="49" charset="-122"/>
                <a:ea typeface="黑体" panose="02010609060101010101" pitchFamily="49" charset="-122"/>
              </a:rPr>
              <a:t>一、情境导入</a:t>
            </a:r>
            <a:endParaRPr lang="zh-CN" altLang="en-US" sz="4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/>
              <a:t> </a:t>
            </a:r>
            <a:br>
              <a:rPr lang="en-US" altLang="zh-CN"/>
            </a:br>
            <a:br>
              <a:rPr lang="en-US" altLang="zh-CN"/>
            </a:b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28" y="857232"/>
            <a:ext cx="2669827" cy="133491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038" y="769595"/>
            <a:ext cx="2669827" cy="133491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76" y="2348880"/>
            <a:ext cx="2669827" cy="133491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546" y="2348880"/>
            <a:ext cx="2669827" cy="133491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881" y="2263756"/>
            <a:ext cx="2669827" cy="13349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63080" y="4354181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/>
              <a:t>5</a:t>
            </a:r>
            <a:endParaRPr lang="zh-CN" altLang="en-US" sz="4800"/>
          </a:p>
        </p:txBody>
      </p:sp>
      <p:grpSp>
        <p:nvGrpSpPr>
          <p:cNvPr id="3" name="组合 40"/>
          <p:cNvGrpSpPr/>
          <p:nvPr/>
        </p:nvGrpSpPr>
        <p:grpSpPr>
          <a:xfrm>
            <a:off x="1280227" y="4801069"/>
            <a:ext cx="842939" cy="731962"/>
            <a:chOff x="-69448" y="714380"/>
            <a:chExt cx="1329448" cy="1005137"/>
          </a:xfrm>
        </p:grpSpPr>
        <p:cxnSp>
          <p:nvCxnSpPr>
            <p:cNvPr id="12" name="直接箭头连接符 38"/>
            <p:cNvCxnSpPr>
              <a:cxnSpLocks noChangeShapeType="1"/>
            </p:cNvCxnSpPr>
            <p:nvPr/>
          </p:nvCxnSpPr>
          <p:spPr bwMode="auto">
            <a:xfrm>
              <a:off x="0" y="714380"/>
              <a:ext cx="1260000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TextBox 39"/>
            <p:cNvSpPr txBox="1">
              <a:spLocks noChangeArrowheads="1"/>
            </p:cNvSpPr>
            <p:nvPr/>
          </p:nvSpPr>
          <p:spPr bwMode="auto">
            <a:xfrm flipH="1">
              <a:off x="-69448" y="1050775"/>
              <a:ext cx="140887" cy="668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eaLnBrk="1" hangingPunct="1"/>
              <a:endParaRPr lang="zh-CN" altLang="en-US" sz="36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2123166" y="4542764"/>
            <a:ext cx="678037" cy="5211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40"/>
          <p:cNvGrpSpPr/>
          <p:nvPr/>
        </p:nvGrpSpPr>
        <p:grpSpPr>
          <a:xfrm>
            <a:off x="2810569" y="4812393"/>
            <a:ext cx="842939" cy="731962"/>
            <a:chOff x="-69448" y="714380"/>
            <a:chExt cx="1329448" cy="1005137"/>
          </a:xfrm>
        </p:grpSpPr>
        <p:cxnSp>
          <p:nvCxnSpPr>
            <p:cNvPr id="16" name="直接箭头连接符 38"/>
            <p:cNvCxnSpPr>
              <a:cxnSpLocks noChangeShapeType="1"/>
            </p:cNvCxnSpPr>
            <p:nvPr/>
          </p:nvCxnSpPr>
          <p:spPr bwMode="auto">
            <a:xfrm>
              <a:off x="0" y="714380"/>
              <a:ext cx="1260000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" name="TextBox 39"/>
            <p:cNvSpPr txBox="1">
              <a:spLocks noChangeArrowheads="1"/>
            </p:cNvSpPr>
            <p:nvPr/>
          </p:nvSpPr>
          <p:spPr bwMode="auto">
            <a:xfrm flipH="1">
              <a:off x="-69448" y="1050775"/>
              <a:ext cx="140887" cy="668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eaLnBrk="1" hangingPunct="1"/>
              <a:endParaRPr lang="zh-CN" altLang="en-US" sz="36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3716708" y="4509120"/>
            <a:ext cx="678037" cy="5211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40"/>
          <p:cNvGrpSpPr/>
          <p:nvPr/>
        </p:nvGrpSpPr>
        <p:grpSpPr>
          <a:xfrm>
            <a:off x="4392949" y="4812393"/>
            <a:ext cx="842939" cy="731962"/>
            <a:chOff x="-69448" y="714380"/>
            <a:chExt cx="1329448" cy="1005137"/>
          </a:xfrm>
        </p:grpSpPr>
        <p:cxnSp>
          <p:nvCxnSpPr>
            <p:cNvPr id="20" name="直接箭头连接符 38"/>
            <p:cNvCxnSpPr>
              <a:cxnSpLocks noChangeShapeType="1"/>
            </p:cNvCxnSpPr>
            <p:nvPr/>
          </p:nvCxnSpPr>
          <p:spPr bwMode="auto">
            <a:xfrm>
              <a:off x="0" y="714380"/>
              <a:ext cx="1260000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" name="TextBox 39"/>
            <p:cNvSpPr txBox="1">
              <a:spLocks noChangeArrowheads="1"/>
            </p:cNvSpPr>
            <p:nvPr/>
          </p:nvSpPr>
          <p:spPr bwMode="auto">
            <a:xfrm flipH="1">
              <a:off x="-69448" y="1050775"/>
              <a:ext cx="140887" cy="668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eaLnBrk="1" hangingPunct="1"/>
              <a:endParaRPr lang="zh-CN" altLang="en-US" sz="36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5235888" y="4542764"/>
            <a:ext cx="678037" cy="5211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40"/>
          <p:cNvGrpSpPr/>
          <p:nvPr/>
        </p:nvGrpSpPr>
        <p:grpSpPr>
          <a:xfrm>
            <a:off x="5915385" y="4812393"/>
            <a:ext cx="842939" cy="731962"/>
            <a:chOff x="-69448" y="714380"/>
            <a:chExt cx="1329448" cy="1005137"/>
          </a:xfrm>
        </p:grpSpPr>
        <p:cxnSp>
          <p:nvCxnSpPr>
            <p:cNvPr id="24" name="直接箭头连接符 38"/>
            <p:cNvCxnSpPr>
              <a:cxnSpLocks noChangeShapeType="1"/>
            </p:cNvCxnSpPr>
            <p:nvPr/>
          </p:nvCxnSpPr>
          <p:spPr bwMode="auto">
            <a:xfrm>
              <a:off x="0" y="714380"/>
              <a:ext cx="1260000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5" name="TextBox 39"/>
            <p:cNvSpPr txBox="1">
              <a:spLocks noChangeArrowheads="1"/>
            </p:cNvSpPr>
            <p:nvPr/>
          </p:nvSpPr>
          <p:spPr bwMode="auto">
            <a:xfrm flipH="1">
              <a:off x="-69448" y="1050775"/>
              <a:ext cx="140887" cy="668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eaLnBrk="1" hangingPunct="1"/>
              <a:endParaRPr lang="zh-CN" altLang="en-US" sz="36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6785828" y="4540509"/>
            <a:ext cx="678037" cy="5211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1369855" y="4250376"/>
            <a:ext cx="7536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0000CC"/>
                </a:solidFill>
              </a:rPr>
              <a:t>+5</a:t>
            </a:r>
            <a:endParaRPr lang="zh-CN" altLang="en-US" sz="3200">
              <a:solidFill>
                <a:srgbClr val="0000CC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49415" y="4262606"/>
            <a:ext cx="7536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0000CC"/>
                </a:solidFill>
              </a:rPr>
              <a:t>+5</a:t>
            </a:r>
            <a:endParaRPr lang="zh-CN" altLang="en-US" sz="3200">
              <a:solidFill>
                <a:srgbClr val="0000CC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30460" y="4262606"/>
            <a:ext cx="7536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0000CC"/>
                </a:solidFill>
              </a:rPr>
              <a:t>+5</a:t>
            </a:r>
            <a:endParaRPr lang="zh-CN" altLang="en-US" sz="3200">
              <a:solidFill>
                <a:srgbClr val="0000CC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32219" y="4262606"/>
            <a:ext cx="7536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0000CC"/>
                </a:solidFill>
              </a:rPr>
              <a:t>+5</a:t>
            </a:r>
            <a:endParaRPr lang="zh-CN" altLang="en-US" sz="3200">
              <a:solidFill>
                <a:srgbClr val="0000CC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47702" y="4480158"/>
            <a:ext cx="6777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10</a:t>
            </a:r>
            <a:endParaRPr lang="zh-CN" altLang="en-US" sz="3600"/>
          </a:p>
        </p:txBody>
      </p:sp>
      <p:sp>
        <p:nvSpPr>
          <p:cNvPr id="32" name="TextBox 31"/>
          <p:cNvSpPr txBox="1"/>
          <p:nvPr/>
        </p:nvSpPr>
        <p:spPr>
          <a:xfrm>
            <a:off x="3760742" y="4445491"/>
            <a:ext cx="676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15</a:t>
            </a:r>
            <a:endParaRPr lang="zh-CN" altLang="en-US" sz="3600"/>
          </a:p>
        </p:txBody>
      </p:sp>
      <p:sp>
        <p:nvSpPr>
          <p:cNvPr id="33" name="TextBox 32"/>
          <p:cNvSpPr txBox="1"/>
          <p:nvPr/>
        </p:nvSpPr>
        <p:spPr>
          <a:xfrm>
            <a:off x="5284069" y="4446514"/>
            <a:ext cx="675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20</a:t>
            </a:r>
            <a:endParaRPr lang="zh-CN" altLang="en-US" sz="3600"/>
          </a:p>
        </p:txBody>
      </p:sp>
      <p:sp>
        <p:nvSpPr>
          <p:cNvPr id="34" name="TextBox 33"/>
          <p:cNvSpPr txBox="1"/>
          <p:nvPr/>
        </p:nvSpPr>
        <p:spPr>
          <a:xfrm>
            <a:off x="6810274" y="4446514"/>
            <a:ext cx="9125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25</a:t>
            </a:r>
            <a:endParaRPr lang="zh-CN" altLang="en-US" sz="3600"/>
          </a:p>
        </p:txBody>
      </p:sp>
      <p:sp>
        <p:nvSpPr>
          <p:cNvPr id="35" name="TextBox 34"/>
          <p:cNvSpPr txBox="1"/>
          <p:nvPr/>
        </p:nvSpPr>
        <p:spPr>
          <a:xfrm>
            <a:off x="857224" y="214290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一共有多少个福娃？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52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75385" y="1518285"/>
            <a:ext cx="3225800" cy="26581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" name="Text Box 3"/>
          <p:cNvSpPr txBox="1">
            <a:spLocks noChangeArrowheads="1"/>
          </p:cNvSpPr>
          <p:nvPr/>
        </p:nvSpPr>
        <p:spPr bwMode="auto">
          <a:xfrm>
            <a:off x="2586038" y="4465955"/>
            <a:ext cx="6096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3200" b="1" strike="noStrike" noProof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5</a:t>
            </a:r>
            <a:endParaRPr lang="en-US" altLang="zh-CN" sz="3200" b="1" strike="noStrike" noProof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5949315" y="1318895"/>
            <a:ext cx="2016125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  <a:buNone/>
            </a:pP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是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。</a:t>
            </a:r>
            <a:endParaRPr lang="zh-CN" altLang="en-US" sz="3200" b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4936490" y="2139950"/>
            <a:ext cx="1902460" cy="137160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  <a:buNone/>
            </a:pPr>
            <a:r>
              <a:rPr lang="en-US" altLang="zh-CN" sz="3600" b="1"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1×5=5</a:t>
            </a:r>
            <a:endParaRPr lang="en-US" altLang="zh-CN" sz="3600" b="1">
              <a:effectLst>
                <a:outerShdw blurRad="38100" dist="38100" dir="2700000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lvl="0">
              <a:spcBef>
                <a:spcPct val="50000"/>
              </a:spcBef>
              <a:buNone/>
            </a:pPr>
            <a:endParaRPr lang="en-US" altLang="zh-CN" sz="3200" b="1">
              <a:effectLst>
                <a:outerShdw blurRad="38100" dist="38100" dir="2700000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4" name="Rectangle 3"/>
          <p:cNvSpPr/>
          <p:nvPr/>
        </p:nvSpPr>
        <p:spPr>
          <a:xfrm>
            <a:off x="5803583" y="3511233"/>
            <a:ext cx="2438400" cy="665162"/>
          </a:xfrm>
          <a:prstGeom prst="rect">
            <a:avLst/>
          </a:prstGeom>
          <a:gradFill rotWithShape="1">
            <a:gsLst>
              <a:gs pos="0">
                <a:srgbClr val="CC66FF"/>
              </a:gs>
              <a:gs pos="50000">
                <a:schemeClr val="bg1"/>
              </a:gs>
              <a:gs pos="100000">
                <a:srgbClr val="CC66FF"/>
              </a:gs>
            </a:gsLst>
            <a:lin ang="5400000" scaled="1"/>
          </a:gradFill>
          <a:ln w="9525" cap="flat" cmpd="sng">
            <a:solidFill>
              <a:srgbClr val="080808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>
              <a:buNone/>
            </a:pPr>
            <a:r>
              <a:rPr lang="zh-CN" altLang="en-US" sz="4000" b="1">
                <a:latin typeface="楷体_GB2312" pitchFamily="1" charset="-122"/>
                <a:ea typeface="楷体_GB2312" pitchFamily="1" charset="-122"/>
              </a:rPr>
              <a:t>一五得五</a:t>
            </a:r>
            <a:endParaRPr lang="zh-CN" altLang="en-US" sz="40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38950" y="2139950"/>
            <a:ext cx="220662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50000"/>
              </a:spcBef>
              <a:buNone/>
            </a:pPr>
            <a:r>
              <a:rPr lang="en-US" altLang="zh-CN" sz="3600" b="1"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5×1=5</a:t>
            </a:r>
            <a:endParaRPr lang="en-US" altLang="zh-CN" sz="3600" b="1">
              <a:effectLst>
                <a:outerShdw blurRad="38100" dist="38100" dir="2700000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  <a:sym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20" y="500042"/>
            <a:ext cx="3571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二、编制口诀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8" descr="52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30045" y="1062355"/>
            <a:ext cx="2488565" cy="1571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2197100" y="2633980"/>
            <a:ext cx="609600" cy="5791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3200" b="1" strike="noStrike" noProof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5</a:t>
            </a:r>
            <a:endParaRPr lang="en-US" altLang="zh-CN" sz="3200" b="1" strike="noStrike" noProof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81549" y="4581096"/>
            <a:ext cx="2016125" cy="5791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  <a:buNone/>
            </a:pP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是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endParaRPr lang="zh-CN" altLang="en-US" sz="3200" b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397760" y="4519930"/>
            <a:ext cx="2069465" cy="137160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  <a:buNone/>
            </a:pPr>
            <a:r>
              <a:rPr lang="en-US" altLang="zh-CN" sz="3600" b="1"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2×5=10</a:t>
            </a:r>
            <a:endParaRPr lang="en-US" altLang="zh-CN" sz="3600" b="1">
              <a:effectLst>
                <a:outerShdw blurRad="38100" dist="38100" dir="2700000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lvl="0">
              <a:spcBef>
                <a:spcPct val="50000"/>
              </a:spcBef>
              <a:buNone/>
            </a:pPr>
            <a:endParaRPr lang="en-US" altLang="zh-CN" sz="3200" b="1">
              <a:effectLst>
                <a:outerShdw blurRad="38100" dist="38100" dir="2700000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6" name="Picture 28" descr="52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0" y="1062355"/>
            <a:ext cx="2488565" cy="1571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5138738" y="2783840"/>
            <a:ext cx="6096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3200" b="1" strike="noStrike" noProof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5</a:t>
            </a:r>
            <a:endParaRPr lang="en-US" altLang="zh-CN" sz="3200" b="1" strike="noStrike" noProof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8" name="Rectangle 2"/>
          <p:cNvSpPr/>
          <p:nvPr/>
        </p:nvSpPr>
        <p:spPr>
          <a:xfrm>
            <a:off x="3676333" y="5633403"/>
            <a:ext cx="2438400" cy="665162"/>
          </a:xfrm>
          <a:prstGeom prst="rect">
            <a:avLst/>
          </a:prstGeom>
          <a:gradFill rotWithShape="1">
            <a:gsLst>
              <a:gs pos="0">
                <a:srgbClr val="CC66FF"/>
              </a:gs>
              <a:gs pos="50000">
                <a:schemeClr val="bg1"/>
              </a:gs>
              <a:gs pos="100000">
                <a:srgbClr val="CC66FF"/>
              </a:gs>
            </a:gsLst>
            <a:lin ang="5400000" scaled="1"/>
          </a:gradFill>
          <a:ln w="9525" cap="flat" cmpd="sng">
            <a:solidFill>
              <a:srgbClr val="080808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>
              <a:buNone/>
            </a:pPr>
            <a:r>
              <a:rPr lang="zh-CN" altLang="en-US" sz="4000" b="1">
                <a:latin typeface="楷体_GB2312" pitchFamily="1" charset="-122"/>
                <a:ea typeface="楷体_GB2312" pitchFamily="1" charset="-122"/>
              </a:rPr>
              <a:t>二五一十</a:t>
            </a:r>
            <a:endParaRPr lang="zh-CN" altLang="en-US" sz="40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9467" name="AutoShape 15"/>
          <p:cNvSpPr/>
          <p:nvPr/>
        </p:nvSpPr>
        <p:spPr>
          <a:xfrm flipV="1">
            <a:off x="3449638" y="3792220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lstStyle/>
          <a:p>
            <a:pPr lvl="0">
              <a:buNone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06700" y="3515995"/>
            <a:ext cx="64960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latin typeface="宋体" panose="02010600030101010101" pitchFamily="2" charset="-122"/>
              </a:rPr>
              <a:t>5</a:t>
            </a:r>
            <a:endParaRPr lang="en-US" altLang="zh-CN" sz="3200" b="1">
              <a:latin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70045" y="3515995"/>
            <a:ext cx="80391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</a:rPr>
              <a:t>10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90570" y="3213100"/>
            <a:ext cx="69278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latin typeface="宋体" panose="02010600030101010101" pitchFamily="2" charset="-122"/>
              </a:rPr>
              <a:t>+5</a:t>
            </a:r>
            <a:endParaRPr lang="en-US" altLang="zh-CN" sz="3200" b="1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72000" y="4519930"/>
            <a:ext cx="234950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5×2=10</a:t>
            </a:r>
            <a:endParaRPr lang="zh-CN" altLang="en-US" sz="3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7" grpId="0"/>
      <p:bldP spid="18" grpId="0"/>
      <p:bldP spid="1946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8" descr="52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86180" y="1233805"/>
            <a:ext cx="2120900" cy="1339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1941830" y="2686685"/>
            <a:ext cx="6096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3200" b="1" strike="noStrike" noProof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5</a:t>
            </a:r>
            <a:endParaRPr lang="en-US" altLang="zh-CN" sz="3200" b="1" strike="noStrike" noProof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89535" y="4385310"/>
            <a:ext cx="2016125" cy="5791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  <a:buNone/>
            </a:pP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是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endParaRPr lang="zh-CN" altLang="en-US" sz="3200" b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2442845" y="4364990"/>
            <a:ext cx="2310130" cy="137160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  <a:buNone/>
            </a:pPr>
            <a:r>
              <a:rPr lang="en-US" altLang="zh-CN" sz="3600" b="1"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3×5=15</a:t>
            </a:r>
            <a:endParaRPr lang="en-US" altLang="zh-CN" sz="3600" b="1">
              <a:effectLst>
                <a:outerShdw blurRad="38100" dist="38100" dir="2700000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lvl="0">
              <a:spcBef>
                <a:spcPct val="50000"/>
              </a:spcBef>
              <a:buNone/>
            </a:pPr>
            <a:endParaRPr lang="en-US" altLang="zh-CN" sz="3200" b="1">
              <a:effectLst>
                <a:outerShdw blurRad="38100" dist="38100" dir="2700000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6" name="Picture 28" descr="52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42665" y="1273810"/>
            <a:ext cx="2058035" cy="12998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" name="Rectangle 2"/>
          <p:cNvSpPr/>
          <p:nvPr/>
        </p:nvSpPr>
        <p:spPr>
          <a:xfrm>
            <a:off x="3397568" y="5342573"/>
            <a:ext cx="2438400" cy="665162"/>
          </a:xfrm>
          <a:prstGeom prst="rect">
            <a:avLst/>
          </a:prstGeom>
          <a:gradFill rotWithShape="1">
            <a:gsLst>
              <a:gs pos="0">
                <a:srgbClr val="CC66FF"/>
              </a:gs>
              <a:gs pos="50000">
                <a:schemeClr val="bg1"/>
              </a:gs>
              <a:gs pos="100000">
                <a:srgbClr val="CC66FF"/>
              </a:gs>
            </a:gsLst>
            <a:lin ang="5400000" scaled="1"/>
          </a:gradFill>
          <a:ln w="9525" cap="flat" cmpd="sng">
            <a:solidFill>
              <a:srgbClr val="080808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>
              <a:buNone/>
            </a:pPr>
            <a:r>
              <a:rPr lang="zh-CN" altLang="en-US" sz="4000" b="1">
                <a:latin typeface="楷体_GB2312" pitchFamily="1" charset="-122"/>
                <a:ea typeface="楷体_GB2312" pitchFamily="1" charset="-122"/>
              </a:rPr>
              <a:t>三五十五</a:t>
            </a:r>
            <a:endParaRPr lang="zh-CN" altLang="en-US" sz="40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9" name="Text Box 3"/>
          <p:cNvSpPr txBox="1">
            <a:spLocks noChangeArrowheads="1"/>
          </p:cNvSpPr>
          <p:nvPr/>
        </p:nvSpPr>
        <p:spPr bwMode="auto">
          <a:xfrm>
            <a:off x="4414838" y="2686685"/>
            <a:ext cx="6096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3200" b="1" strike="noStrike" noProof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5</a:t>
            </a:r>
            <a:endParaRPr lang="en-US" altLang="zh-CN" sz="3200" b="1" strike="noStrike" noProof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42" name="Picture 28" descr="52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35980" y="1273810"/>
            <a:ext cx="2058035" cy="13004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" name="Text Box 3"/>
          <p:cNvSpPr txBox="1">
            <a:spLocks noChangeArrowheads="1"/>
          </p:cNvSpPr>
          <p:nvPr/>
        </p:nvSpPr>
        <p:spPr bwMode="auto">
          <a:xfrm>
            <a:off x="6660198" y="2574290"/>
            <a:ext cx="6096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3200" b="1" strike="noStrike" noProof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5</a:t>
            </a:r>
            <a:endParaRPr lang="en-US" altLang="zh-CN" sz="3200" b="1" strike="noStrike" noProof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9467" name="AutoShape 15"/>
          <p:cNvSpPr/>
          <p:nvPr/>
        </p:nvSpPr>
        <p:spPr>
          <a:xfrm flipV="1">
            <a:off x="3008948" y="3779520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lstStyle/>
          <a:p>
            <a:pPr lvl="0">
              <a:buNone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05660" y="3639185"/>
            <a:ext cx="73850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5</a:t>
            </a:r>
            <a:endParaRPr lang="en-US" altLang="zh-CN" sz="3200"/>
          </a:p>
        </p:txBody>
      </p:sp>
      <p:sp>
        <p:nvSpPr>
          <p:cNvPr id="5" name="文本框 4"/>
          <p:cNvSpPr txBox="1"/>
          <p:nvPr/>
        </p:nvSpPr>
        <p:spPr>
          <a:xfrm>
            <a:off x="2844165" y="3266440"/>
            <a:ext cx="7200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+5</a:t>
            </a:r>
            <a:endParaRPr lang="en-US" altLang="zh-CN" sz="3200"/>
          </a:p>
        </p:txBody>
      </p:sp>
      <p:sp>
        <p:nvSpPr>
          <p:cNvPr id="6" name="文本框 5"/>
          <p:cNvSpPr txBox="1"/>
          <p:nvPr/>
        </p:nvSpPr>
        <p:spPr>
          <a:xfrm>
            <a:off x="3596005" y="3586480"/>
            <a:ext cx="6883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C00000"/>
                </a:solidFill>
              </a:rPr>
              <a:t>10</a:t>
            </a:r>
            <a:endParaRPr lang="en-US" altLang="zh-CN" sz="3200">
              <a:solidFill>
                <a:srgbClr val="C0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84345" y="3694430"/>
            <a:ext cx="6635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11" name="AutoShape 15"/>
          <p:cNvSpPr/>
          <p:nvPr/>
        </p:nvSpPr>
        <p:spPr>
          <a:xfrm flipV="1">
            <a:off x="4349433" y="3850005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lstStyle/>
          <a:p>
            <a:pPr lvl="0">
              <a:buNone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284345" y="3348355"/>
            <a:ext cx="10001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+5</a:t>
            </a:r>
            <a:endParaRPr lang="en-US" altLang="zh-CN" sz="3200"/>
          </a:p>
        </p:txBody>
      </p:sp>
      <p:sp>
        <p:nvSpPr>
          <p:cNvPr id="13" name="文本框 12"/>
          <p:cNvSpPr txBox="1"/>
          <p:nvPr/>
        </p:nvSpPr>
        <p:spPr>
          <a:xfrm>
            <a:off x="5113020" y="3587115"/>
            <a:ext cx="7232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C00000"/>
                </a:solidFill>
              </a:rPr>
              <a:t>15</a:t>
            </a:r>
            <a:endParaRPr lang="en-US" altLang="zh-CN" sz="3200">
              <a:solidFill>
                <a:srgbClr val="C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61205" y="4354830"/>
            <a:ext cx="243078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50000"/>
              </a:spcBef>
              <a:buNone/>
            </a:pPr>
            <a:r>
              <a:rPr lang="en-US" altLang="zh-CN" sz="3600" b="1"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5×3=15</a:t>
            </a:r>
            <a:endParaRPr lang="en-US" altLang="zh-CN" sz="3600" b="1">
              <a:effectLst>
                <a:outerShdw blurRad="38100" dist="38100" dir="2700000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38" grpId="0"/>
      <p:bldP spid="39" grpId="0"/>
      <p:bldP spid="43" grpId="0"/>
      <p:bldP spid="19467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7" name="Picture 28" descr="52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9938" y="1427798"/>
            <a:ext cx="1295400" cy="8175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1112838" y="2245043"/>
            <a:ext cx="6096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3200" b="1" strike="noStrike" noProof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5</a:t>
            </a:r>
            <a:endParaRPr lang="en-US" altLang="zh-CN" sz="3200" b="1" strike="noStrike" noProof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128905" y="4402455"/>
            <a:ext cx="2016125" cy="5791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  <a:buNone/>
            </a:pP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是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20</a:t>
            </a:r>
            <a:endParaRPr lang="zh-CN" altLang="en-US" sz="3200" b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2177415" y="4371975"/>
            <a:ext cx="2125980" cy="137160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  <a:buNone/>
            </a:pPr>
            <a:r>
              <a:rPr lang="en-US" altLang="zh-CN" sz="3600" b="1"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4×5=20</a:t>
            </a:r>
            <a:endParaRPr lang="en-US" altLang="zh-CN" sz="3600" b="1">
              <a:effectLst>
                <a:outerShdw blurRad="38100" dist="38100" dir="2700000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lvl="0">
              <a:spcBef>
                <a:spcPct val="50000"/>
              </a:spcBef>
              <a:buNone/>
            </a:pPr>
            <a:endParaRPr lang="en-US" altLang="zh-CN" sz="3200" b="1">
              <a:effectLst>
                <a:outerShdw blurRad="38100" dist="38100" dir="2700000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3562" name="Picture 28" descr="52-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8738" y="1434148"/>
            <a:ext cx="1282700" cy="811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" name="Rectangle 2"/>
          <p:cNvSpPr/>
          <p:nvPr/>
        </p:nvSpPr>
        <p:spPr>
          <a:xfrm>
            <a:off x="3248978" y="5397183"/>
            <a:ext cx="2438400" cy="665162"/>
          </a:xfrm>
          <a:prstGeom prst="rect">
            <a:avLst/>
          </a:prstGeom>
          <a:gradFill rotWithShape="1">
            <a:gsLst>
              <a:gs pos="0">
                <a:srgbClr val="CC66FF"/>
              </a:gs>
              <a:gs pos="50000">
                <a:schemeClr val="bg1"/>
              </a:gs>
              <a:gs pos="100000">
                <a:srgbClr val="CC66FF"/>
              </a:gs>
            </a:gsLst>
            <a:lin ang="5400000" scaled="1"/>
          </a:gradFill>
          <a:ln w="9525" cap="flat" cmpd="sng">
            <a:solidFill>
              <a:srgbClr val="080808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>
              <a:buNone/>
            </a:pPr>
            <a:r>
              <a:rPr lang="zh-CN" altLang="en-US" sz="4000" b="1">
                <a:latin typeface="楷体_GB2312" pitchFamily="1" charset="-122"/>
                <a:ea typeface="楷体_GB2312" pitchFamily="1" charset="-122"/>
              </a:rPr>
              <a:t>四五二十</a:t>
            </a:r>
            <a:endParaRPr lang="zh-CN" altLang="en-US" sz="40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9" name="Text Box 3"/>
          <p:cNvSpPr txBox="1">
            <a:spLocks noChangeArrowheads="1"/>
          </p:cNvSpPr>
          <p:nvPr/>
        </p:nvSpPr>
        <p:spPr bwMode="auto">
          <a:xfrm>
            <a:off x="2935288" y="2201228"/>
            <a:ext cx="6096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3200" b="1" strike="noStrike" noProof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5</a:t>
            </a:r>
            <a:endParaRPr lang="en-US" altLang="zh-CN" sz="3200" b="1" strike="noStrike" noProof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42" name="Picture 28" descr="52-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3113" y="1450023"/>
            <a:ext cx="1260475" cy="795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" name="Text Box 3"/>
          <p:cNvSpPr txBox="1">
            <a:spLocks noChangeArrowheads="1"/>
          </p:cNvSpPr>
          <p:nvPr/>
        </p:nvSpPr>
        <p:spPr bwMode="auto">
          <a:xfrm>
            <a:off x="7007225" y="2245043"/>
            <a:ext cx="6096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3200" b="1" strike="noStrike" noProof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5</a:t>
            </a:r>
            <a:endParaRPr lang="en-US" altLang="zh-CN" sz="3200" b="1" strike="noStrike" noProof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6" name="Picture 28" descr="52-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0818" y="1450023"/>
            <a:ext cx="1260475" cy="795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5050790" y="2245360"/>
            <a:ext cx="6096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3200" b="1" strike="noStrike" noProof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5</a:t>
            </a:r>
            <a:endParaRPr lang="en-US" altLang="zh-CN" sz="3200" b="1" strike="noStrike" noProof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9467" name="AutoShape 15"/>
          <p:cNvSpPr/>
          <p:nvPr/>
        </p:nvSpPr>
        <p:spPr>
          <a:xfrm flipV="1">
            <a:off x="2144713" y="3589020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lstStyle/>
          <a:p>
            <a:pPr lvl="0">
              <a:buNone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03736" y="3429000"/>
            <a:ext cx="5124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5</a:t>
            </a:r>
            <a:endParaRPr lang="en-US" altLang="zh-CN" sz="3600"/>
          </a:p>
        </p:txBody>
      </p:sp>
      <p:sp>
        <p:nvSpPr>
          <p:cNvPr id="5" name="文本框 4"/>
          <p:cNvSpPr txBox="1"/>
          <p:nvPr/>
        </p:nvSpPr>
        <p:spPr>
          <a:xfrm>
            <a:off x="2016760" y="3046730"/>
            <a:ext cx="7893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+5</a:t>
            </a:r>
            <a:endParaRPr lang="en-US" altLang="zh-CN" sz="3200"/>
          </a:p>
        </p:txBody>
      </p:sp>
      <p:sp>
        <p:nvSpPr>
          <p:cNvPr id="6" name="文本框 5"/>
          <p:cNvSpPr txBox="1"/>
          <p:nvPr/>
        </p:nvSpPr>
        <p:spPr>
          <a:xfrm>
            <a:off x="2752725" y="3415030"/>
            <a:ext cx="7924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</a:rPr>
              <a:t>10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8" name="AutoShape 15"/>
          <p:cNvSpPr/>
          <p:nvPr/>
        </p:nvSpPr>
        <p:spPr>
          <a:xfrm flipV="1">
            <a:off x="3348038" y="3630295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lstStyle/>
          <a:p>
            <a:pPr lvl="0">
              <a:buNone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49295" y="3046730"/>
            <a:ext cx="7321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+5</a:t>
            </a:r>
            <a:endParaRPr lang="en-US" altLang="zh-CN" sz="3200"/>
          </a:p>
        </p:txBody>
      </p:sp>
      <p:sp>
        <p:nvSpPr>
          <p:cNvPr id="11" name="文本框 10"/>
          <p:cNvSpPr txBox="1"/>
          <p:nvPr/>
        </p:nvSpPr>
        <p:spPr>
          <a:xfrm>
            <a:off x="3923946" y="3429000"/>
            <a:ext cx="8432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</a:rPr>
              <a:t>15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14" name="AutoShape 15"/>
          <p:cNvSpPr/>
          <p:nvPr/>
        </p:nvSpPr>
        <p:spPr>
          <a:xfrm flipV="1">
            <a:off x="4675188" y="3630295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lstStyle/>
          <a:p>
            <a:pPr lvl="0">
              <a:buNone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725035" y="3005455"/>
            <a:ext cx="6305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+5</a:t>
            </a:r>
            <a:endParaRPr lang="en-US" altLang="zh-CN" sz="3200"/>
          </a:p>
        </p:txBody>
      </p:sp>
      <p:sp>
        <p:nvSpPr>
          <p:cNvPr id="18" name="文本框 17"/>
          <p:cNvSpPr txBox="1"/>
          <p:nvPr/>
        </p:nvSpPr>
        <p:spPr>
          <a:xfrm>
            <a:off x="5355590" y="3422650"/>
            <a:ext cx="9969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</a:rPr>
              <a:t>20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14876" y="4357694"/>
            <a:ext cx="228219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50000"/>
              </a:spcBef>
              <a:buNone/>
            </a:pPr>
            <a:r>
              <a:rPr lang="en-US" altLang="zh-CN" sz="3600" b="1"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5×4=20</a:t>
            </a:r>
            <a:endParaRPr lang="en-US" altLang="zh-CN" sz="3600" b="1">
              <a:effectLst>
                <a:outerShdw blurRad="38100" dist="38100" dir="2700000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38" grpId="0"/>
      <p:bldP spid="39" grpId="0"/>
      <p:bldP spid="43" grpId="0"/>
      <p:bldP spid="17" grpId="0"/>
      <p:bldP spid="19467" grpId="0"/>
      <p:bldP spid="8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8"/>
          <p:cNvSpPr/>
          <p:nvPr/>
        </p:nvSpPr>
        <p:spPr>
          <a:xfrm>
            <a:off x="2483826" y="3356994"/>
            <a:ext cx="762000" cy="533400"/>
          </a:xfrm>
          <a:prstGeom prst="rect">
            <a:avLst/>
          </a:prstGeom>
          <a:solidFill>
            <a:schemeClr val="bg1"/>
          </a:solidFill>
          <a:ln w="381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lstStyle/>
          <a:p>
            <a:pPr lvl="0">
              <a:buNone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15" name="Picture 24" descr="52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24750" y="1316990"/>
            <a:ext cx="1368425" cy="863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Picture 25" descr="52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96280" y="1396365"/>
            <a:ext cx="1368425" cy="863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Picture 26" descr="52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40200" y="1396365"/>
            <a:ext cx="1368425" cy="863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" name="Picture 27" descr="52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64435" y="1396365"/>
            <a:ext cx="1368425" cy="863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Picture 28" descr="52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" y="1396365"/>
            <a:ext cx="1368425" cy="863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1240473" y="2377758"/>
            <a:ext cx="6096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3200" b="1" strike="noStrike" noProof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5</a:t>
            </a:r>
            <a:endParaRPr lang="en-US" altLang="zh-CN" sz="3200" b="1" strike="noStrike" noProof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2843213" y="2377758"/>
            <a:ext cx="6096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3200" b="1" strike="noStrike" noProof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5</a:t>
            </a:r>
            <a:endParaRPr lang="en-US" altLang="zh-CN" sz="3200" b="1" strike="noStrike" noProof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7904480" y="2259648"/>
            <a:ext cx="6096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3200" b="1" strike="noStrike" noProof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5</a:t>
            </a:r>
            <a:endParaRPr lang="en-US" altLang="zh-CN" sz="3200" b="1" strike="noStrike" noProof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4394200" y="2377758"/>
            <a:ext cx="6096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3200" b="1" strike="noStrike" noProof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5</a:t>
            </a:r>
            <a:endParaRPr lang="en-US" altLang="zh-CN" sz="3200" b="1" strike="noStrike" noProof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8" name="Text Box 3"/>
          <p:cNvSpPr txBox="1">
            <a:spLocks noChangeArrowheads="1"/>
          </p:cNvSpPr>
          <p:nvPr/>
        </p:nvSpPr>
        <p:spPr bwMode="auto">
          <a:xfrm>
            <a:off x="6175058" y="2259648"/>
            <a:ext cx="6096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3200" b="1" strike="noStrike" noProof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5</a:t>
            </a:r>
            <a:endParaRPr lang="en-US" altLang="zh-CN" sz="3200" b="1" strike="noStrike" noProof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1105535" y="4245610"/>
            <a:ext cx="2016125" cy="5791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  <a:buNone/>
            </a:pP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是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25</a:t>
            </a:r>
            <a:endParaRPr lang="zh-CN" altLang="en-US" sz="3200" b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3737610" y="4245610"/>
            <a:ext cx="2322195" cy="64008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  <a:buNone/>
            </a:pPr>
            <a:r>
              <a:rPr lang="en-US" altLang="zh-CN" sz="3600" b="1"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5×5=25</a:t>
            </a:r>
            <a:endParaRPr lang="en-US" altLang="zh-CN" sz="3600" b="1">
              <a:effectLst>
                <a:outerShdw blurRad="38100" dist="38100" dir="2700000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4" name="Rectangle 2"/>
          <p:cNvSpPr/>
          <p:nvPr/>
        </p:nvSpPr>
        <p:spPr>
          <a:xfrm>
            <a:off x="3396298" y="5262563"/>
            <a:ext cx="2663825" cy="665162"/>
          </a:xfrm>
          <a:prstGeom prst="rect">
            <a:avLst/>
          </a:prstGeom>
          <a:gradFill rotWithShape="1">
            <a:gsLst>
              <a:gs pos="0">
                <a:srgbClr val="CC66FF"/>
              </a:gs>
              <a:gs pos="50000">
                <a:schemeClr val="bg1"/>
              </a:gs>
              <a:gs pos="100000">
                <a:srgbClr val="CC66FF"/>
              </a:gs>
            </a:gsLst>
            <a:lin ang="5400000" scaled="1"/>
          </a:gradFill>
          <a:ln w="9525" cap="flat" cmpd="sng">
            <a:solidFill>
              <a:srgbClr val="080808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>
              <a:buNone/>
            </a:pPr>
            <a:r>
              <a:rPr lang="zh-CN" altLang="en-US" sz="4000" b="1">
                <a:latin typeface="楷体_GB2312" pitchFamily="1" charset="-122"/>
                <a:ea typeface="楷体_GB2312" pitchFamily="1" charset="-122"/>
              </a:rPr>
              <a:t>五五二十五</a:t>
            </a:r>
            <a:endParaRPr lang="zh-CN" altLang="en-US" sz="40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9467" name="AutoShape 15"/>
          <p:cNvSpPr/>
          <p:nvPr/>
        </p:nvSpPr>
        <p:spPr>
          <a:xfrm flipV="1">
            <a:off x="1930718" y="3462655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lstStyle/>
          <a:p>
            <a:pPr lvl="0">
              <a:buNone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59724" y="3284988"/>
            <a:ext cx="7137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5</a:t>
            </a:r>
            <a:endParaRPr lang="en-US" altLang="zh-CN" sz="3200"/>
          </a:p>
        </p:txBody>
      </p:sp>
      <p:sp>
        <p:nvSpPr>
          <p:cNvPr id="5" name="文本框 4"/>
          <p:cNvSpPr txBox="1"/>
          <p:nvPr/>
        </p:nvSpPr>
        <p:spPr>
          <a:xfrm>
            <a:off x="1815465" y="2909570"/>
            <a:ext cx="5969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+5</a:t>
            </a:r>
            <a:endParaRPr lang="en-US" altLang="zh-CN" sz="3200"/>
          </a:p>
        </p:txBody>
      </p:sp>
      <p:sp>
        <p:nvSpPr>
          <p:cNvPr id="6" name="文本框 5"/>
          <p:cNvSpPr txBox="1"/>
          <p:nvPr/>
        </p:nvSpPr>
        <p:spPr>
          <a:xfrm>
            <a:off x="2501265" y="3282950"/>
            <a:ext cx="7029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10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8" name="AutoShape 15"/>
          <p:cNvSpPr/>
          <p:nvPr/>
        </p:nvSpPr>
        <p:spPr>
          <a:xfrm flipV="1">
            <a:off x="3203893" y="3462655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lstStyle/>
          <a:p>
            <a:pPr lvl="0">
              <a:buNone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174365" y="2964815"/>
            <a:ext cx="6985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+5</a:t>
            </a:r>
            <a:endParaRPr lang="en-US" altLang="zh-CN" sz="3200"/>
          </a:p>
        </p:txBody>
      </p:sp>
      <p:sp>
        <p:nvSpPr>
          <p:cNvPr id="10" name="文本框 9"/>
          <p:cNvSpPr txBox="1"/>
          <p:nvPr/>
        </p:nvSpPr>
        <p:spPr>
          <a:xfrm>
            <a:off x="3872865" y="3282950"/>
            <a:ext cx="843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15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12" name="AutoShape 15"/>
          <p:cNvSpPr/>
          <p:nvPr/>
        </p:nvSpPr>
        <p:spPr>
          <a:xfrm flipV="1">
            <a:off x="4393883" y="3462655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lstStyle/>
          <a:p>
            <a:pPr lvl="0">
              <a:buNone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406900" y="2909570"/>
            <a:ext cx="8350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+5</a:t>
            </a:r>
            <a:endParaRPr lang="en-US" altLang="zh-CN" sz="3200"/>
          </a:p>
        </p:txBody>
      </p:sp>
      <p:sp>
        <p:nvSpPr>
          <p:cNvPr id="14" name="文本框 13"/>
          <p:cNvSpPr txBox="1"/>
          <p:nvPr/>
        </p:nvSpPr>
        <p:spPr>
          <a:xfrm>
            <a:off x="4927600" y="3282950"/>
            <a:ext cx="7931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20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23" name="AutoShape 15"/>
          <p:cNvSpPr/>
          <p:nvPr/>
        </p:nvSpPr>
        <p:spPr>
          <a:xfrm flipV="1">
            <a:off x="5641658" y="3462655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lstStyle/>
          <a:p>
            <a:pPr lvl="0">
              <a:buNone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495290" y="2957830"/>
            <a:ext cx="7067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+5</a:t>
            </a:r>
            <a:endParaRPr lang="en-US" altLang="zh-CN" sz="3200"/>
          </a:p>
        </p:txBody>
      </p:sp>
      <p:sp>
        <p:nvSpPr>
          <p:cNvPr id="25" name="文本框 24"/>
          <p:cNvSpPr txBox="1"/>
          <p:nvPr/>
        </p:nvSpPr>
        <p:spPr>
          <a:xfrm>
            <a:off x="6202045" y="3282950"/>
            <a:ext cx="8851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25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627838" y="2996964"/>
            <a:ext cx="50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6" grpId="0"/>
      <p:bldP spid="27" grpId="0"/>
      <p:bldP spid="28" grpId="0"/>
      <p:bldP spid="29" grpId="0"/>
      <p:bldP spid="30" grpId="0"/>
      <p:bldP spid="34" grpId="0"/>
      <p:bldP spid="19467" grpId="0"/>
      <p:bldP spid="8" grpId="0"/>
      <p:bldP spid="1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810"/>
            <a:ext cx="9148445" cy="6861810"/>
          </a:xfrm>
          <a:prstGeom prst="rect">
            <a:avLst/>
          </a:prstGeom>
        </p:spPr>
      </p:pic>
      <p:sp>
        <p:nvSpPr>
          <p:cNvPr id="9227" name="TextBox 4"/>
          <p:cNvSpPr txBox="1"/>
          <p:nvPr/>
        </p:nvSpPr>
        <p:spPr>
          <a:xfrm>
            <a:off x="3000364" y="2857500"/>
            <a:ext cx="2841625" cy="668338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rgbClr val="00B05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en-US" sz="360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五</a:t>
            </a:r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一十</a:t>
            </a:r>
            <a:endParaRPr lang="en-US" altLang="zh-CN" sz="3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8" name="TextBox 4"/>
          <p:cNvSpPr txBox="1"/>
          <p:nvPr/>
        </p:nvSpPr>
        <p:spPr>
          <a:xfrm>
            <a:off x="3000375" y="3643313"/>
            <a:ext cx="2841625" cy="668337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rgbClr val="00B05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</a:t>
            </a:r>
            <a:r>
              <a:rPr lang="zh-CN" altLang="en-US" sz="360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五</a:t>
            </a:r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十五</a:t>
            </a:r>
            <a:endParaRPr lang="en-US" altLang="zh-CN" sz="3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9" name="TextBox 4"/>
          <p:cNvSpPr txBox="1"/>
          <p:nvPr/>
        </p:nvSpPr>
        <p:spPr>
          <a:xfrm>
            <a:off x="3000375" y="4429125"/>
            <a:ext cx="2841625" cy="668338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rgbClr val="00B05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</a:t>
            </a:r>
            <a:r>
              <a:rPr lang="zh-CN" altLang="en-US" sz="360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五</a:t>
            </a:r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二十</a:t>
            </a:r>
            <a:endParaRPr lang="en-US" altLang="zh-CN" sz="3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30" name="TextBox 4"/>
          <p:cNvSpPr txBox="1"/>
          <p:nvPr/>
        </p:nvSpPr>
        <p:spPr>
          <a:xfrm>
            <a:off x="3000375" y="5214938"/>
            <a:ext cx="2928948" cy="646331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rgbClr val="00B05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lvl="0" algn="ctr" eaLnBrk="1" hangingPunct="1"/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五</a:t>
            </a:r>
            <a:r>
              <a:rPr lang="zh-CN" altLang="en-US" sz="360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五</a:t>
            </a:r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二十五</a:t>
            </a:r>
            <a:endParaRPr lang="en-US" altLang="zh-CN" sz="3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31" name="TextBox 4"/>
          <p:cNvSpPr txBox="1"/>
          <p:nvPr/>
        </p:nvSpPr>
        <p:spPr>
          <a:xfrm>
            <a:off x="3000364" y="2071688"/>
            <a:ext cx="2841625" cy="668337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rgbClr val="00B05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360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五</a:t>
            </a:r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得五</a:t>
            </a:r>
            <a:endParaRPr lang="en-US" altLang="zh-CN" sz="3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4" name="TextBox 49"/>
          <p:cNvSpPr txBox="1"/>
          <p:nvPr/>
        </p:nvSpPr>
        <p:spPr>
          <a:xfrm>
            <a:off x="357158" y="357166"/>
            <a:ext cx="5512129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ctr" eaLnBrk="1" hangingPunct="1"/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三、发现规律记忆口诀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7" grpId="0"/>
      <p:bldP spid="9228" grpId="0"/>
      <p:bldP spid="9229" grpId="0"/>
      <p:bldP spid="9230" grpId="0"/>
      <p:bldP spid="9231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12_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Calibri"/>
        <a:ea typeface="宋体"/>
        <a:cs typeface="Arial"/>
      </a:majorFont>
      <a:minorFont>
        <a:latin typeface="Calibri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3C1DA"/>
        </a:accent5>
        <a:accent6>
          <a:srgbClr val="AC4744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610</Words>
  <Application>WPS 演示</Application>
  <PresentationFormat>On-screen Show (4:3)</PresentationFormat>
  <Paragraphs>222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9" baseType="lpstr">
      <vt:lpstr>Arial</vt:lpstr>
      <vt:lpstr>宋体</vt:lpstr>
      <vt:lpstr>Wingdings</vt:lpstr>
      <vt:lpstr>华文楷体</vt:lpstr>
      <vt:lpstr>黑体</vt:lpstr>
      <vt:lpstr>楷体_GB2312</vt:lpstr>
      <vt:lpstr>新宋体</vt:lpstr>
      <vt:lpstr>华文新魏</vt:lpstr>
      <vt:lpstr>Calibri</vt:lpstr>
      <vt:lpstr>Times New Roman</vt:lpstr>
      <vt:lpstr>楷体</vt:lpstr>
      <vt:lpstr>微软雅黑</vt:lpstr>
      <vt:lpstr>Arial Unicode MS</vt:lpstr>
      <vt:lpstr>等线</vt:lpstr>
      <vt:lpstr>12_Office 主题</vt:lpstr>
      <vt:lpstr>PowerPoint 演示文稿</vt:lpstr>
      <vt:lpstr>PowerPoint 演示文稿</vt:lpstr>
      <vt:lpstr> 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2021-04-19T12:56:00Z</cp:lastPrinted>
  <dcterms:created xsi:type="dcterms:W3CDTF">2021-04-19T12:56:00Z</dcterms:created>
  <dcterms:modified xsi:type="dcterms:W3CDTF">2021-11-08T11:23:15Z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40CB5B02053B4AFE9BA8AA950CAB7652</vt:lpwstr>
  </property>
  <property fmtid="{D5CDD505-2E9C-101B-9397-08002B2CF9AE}" pid="7" name="KSOProductBuildVer">
    <vt:lpwstr>2052-11.1.0.11045</vt:lpwstr>
  </property>
</Properties>
</file>